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6" r:id="rId11"/>
    <p:sldId id="297" r:id="rId12"/>
    <p:sldId id="299" r:id="rId13"/>
    <p:sldId id="298" r:id="rId14"/>
    <p:sldId id="300" r:id="rId15"/>
    <p:sldId id="303" r:id="rId1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34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B8743-01B1-48E5-AA45-C3E21F6E171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9D6F868-4F80-4D49-9FFE-FD2278B030B5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Nekoliko europskih država koloniziralo je prostor Sjeverne Amerike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D93A9-EFB1-41EC-9253-0E73C4193B47}" type="parTrans" cxnId="{97D346BF-D674-4769-8269-AB8C0BB3A16B}">
      <dgm:prSet/>
      <dgm:spPr/>
      <dgm:t>
        <a:bodyPr/>
        <a:lstStyle/>
        <a:p>
          <a:endParaRPr lang="en-US"/>
        </a:p>
      </dgm:t>
    </dgm:pt>
    <dgm:pt modelId="{5FEC35AC-3862-4E21-AE41-4AE72B4BB672}" type="sibTrans" cxnId="{97D346BF-D674-4769-8269-AB8C0BB3A16B}">
      <dgm:prSet/>
      <dgm:spPr/>
      <dgm:t>
        <a:bodyPr/>
        <a:lstStyle/>
        <a:p>
          <a:endParaRPr lang="en-US"/>
        </a:p>
      </dgm:t>
    </dgm:pt>
    <dgm:pt modelId="{D46AAC35-34B5-43B1-9494-F8E5565DE264}">
      <dgm:prSet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Tijekom </a:t>
          </a:r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XVIII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stoljeća na istoku sjevernoameričkog kopna Velika Britanija osnovala je trinaest kolonija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50FA9-F54B-4166-ACC3-E814A60A1FD6}" type="parTrans" cxnId="{9A56F891-29C3-4240-8F41-DDF1CD5DA7EE}">
      <dgm:prSet/>
      <dgm:spPr/>
      <dgm:t>
        <a:bodyPr/>
        <a:lstStyle/>
        <a:p>
          <a:endParaRPr lang="en-US"/>
        </a:p>
      </dgm:t>
    </dgm:pt>
    <dgm:pt modelId="{C695586E-89D9-4D38-9407-AE7AEF6AE9B0}" type="sibTrans" cxnId="{9A56F891-29C3-4240-8F41-DDF1CD5DA7EE}">
      <dgm:prSet/>
      <dgm:spPr/>
      <dgm:t>
        <a:bodyPr/>
        <a:lstStyle/>
        <a:p>
          <a:endParaRPr lang="en-US"/>
        </a:p>
      </dgm:t>
    </dgm:pt>
    <dgm:pt modelId="{94715DD0-1675-4910-A6EE-49EF133FC974}" type="pres">
      <dgm:prSet presAssocID="{C82B8743-01B1-48E5-AA45-C3E21F6E17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3F75CA3-9E65-44A3-8B17-8823E0B01051}" type="pres">
      <dgm:prSet presAssocID="{29D6F868-4F80-4D49-9FFE-FD2278B030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9E5019-611B-4C42-9EF9-40BBDDBAE04C}" type="pres">
      <dgm:prSet presAssocID="{5FEC35AC-3862-4E21-AE41-4AE72B4BB672}" presName="spacer" presStyleCnt="0"/>
      <dgm:spPr/>
    </dgm:pt>
    <dgm:pt modelId="{F731AFFD-8570-48E2-AB58-A438E91BA2B4}" type="pres">
      <dgm:prSet presAssocID="{D46AAC35-34B5-43B1-9494-F8E5565DE2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A56F891-29C3-4240-8F41-DDF1CD5DA7EE}" srcId="{C82B8743-01B1-48E5-AA45-C3E21F6E1710}" destId="{D46AAC35-34B5-43B1-9494-F8E5565DE264}" srcOrd="1" destOrd="0" parTransId="{80050FA9-F54B-4166-ACC3-E814A60A1FD6}" sibTransId="{C695586E-89D9-4D38-9407-AE7AEF6AE9B0}"/>
    <dgm:cxn modelId="{97D346BF-D674-4769-8269-AB8C0BB3A16B}" srcId="{C82B8743-01B1-48E5-AA45-C3E21F6E1710}" destId="{29D6F868-4F80-4D49-9FFE-FD2278B030B5}" srcOrd="0" destOrd="0" parTransId="{A12D93A9-EFB1-41EC-9253-0E73C4193B47}" sibTransId="{5FEC35AC-3862-4E21-AE41-4AE72B4BB672}"/>
    <dgm:cxn modelId="{3D9E4DEB-5E15-4EF0-819C-D416A422DC9D}" type="presOf" srcId="{C82B8743-01B1-48E5-AA45-C3E21F6E1710}" destId="{94715DD0-1675-4910-A6EE-49EF133FC974}" srcOrd="0" destOrd="0" presId="urn:microsoft.com/office/officeart/2005/8/layout/vList2"/>
    <dgm:cxn modelId="{3DF08DCC-E62A-4FE1-AEC5-D4CC222D8701}" type="presOf" srcId="{D46AAC35-34B5-43B1-9494-F8E5565DE264}" destId="{F731AFFD-8570-48E2-AB58-A438E91BA2B4}" srcOrd="0" destOrd="0" presId="urn:microsoft.com/office/officeart/2005/8/layout/vList2"/>
    <dgm:cxn modelId="{9580764E-F0CC-4981-91F6-BD6EFC91306A}" type="presOf" srcId="{29D6F868-4F80-4D49-9FFE-FD2278B030B5}" destId="{E3F75CA3-9E65-44A3-8B17-8823E0B01051}" srcOrd="0" destOrd="0" presId="urn:microsoft.com/office/officeart/2005/8/layout/vList2"/>
    <dgm:cxn modelId="{9CEE4970-E917-485B-B446-8533E0F00AD7}" type="presParOf" srcId="{94715DD0-1675-4910-A6EE-49EF133FC974}" destId="{E3F75CA3-9E65-44A3-8B17-8823E0B01051}" srcOrd="0" destOrd="0" presId="urn:microsoft.com/office/officeart/2005/8/layout/vList2"/>
    <dgm:cxn modelId="{9056B7F2-267A-4D89-87E1-40AA5EE88AF1}" type="presParOf" srcId="{94715DD0-1675-4910-A6EE-49EF133FC974}" destId="{C79E5019-611B-4C42-9EF9-40BBDDBAE04C}" srcOrd="1" destOrd="0" presId="urn:microsoft.com/office/officeart/2005/8/layout/vList2"/>
    <dgm:cxn modelId="{744B3847-C2FE-407C-AC68-89C4C13A645B}" type="presParOf" srcId="{94715DD0-1675-4910-A6EE-49EF133FC974}" destId="{F731AFFD-8570-48E2-AB58-A438E91BA2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F2471-54AE-4A3A-85C1-DD668BB47CED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CAAECC3-F911-4317-9572-FB81E41FA81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Massachusetts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10D41-16CD-4F3C-A81D-4A9A51760A1C}" type="parTrans" cxnId="{1BCE1285-5E5A-48D5-960B-7BCC692C36AC}">
      <dgm:prSet/>
      <dgm:spPr/>
      <dgm:t>
        <a:bodyPr/>
        <a:lstStyle/>
        <a:p>
          <a:endParaRPr lang="en-US"/>
        </a:p>
      </dgm:t>
    </dgm:pt>
    <dgm:pt modelId="{FEB322DA-D32F-459A-98A0-467C1854D1DF}" type="sibTrans" cxnId="{1BCE1285-5E5A-48D5-960B-7BCC692C36AC}">
      <dgm:prSet/>
      <dgm:spPr/>
      <dgm:t>
        <a:bodyPr/>
        <a:lstStyle/>
        <a:p>
          <a:endParaRPr lang="en-US"/>
        </a:p>
      </dgm:t>
    </dgm:pt>
    <dgm:pt modelId="{0A372A43-37FC-4A2C-8C54-A19437612DB5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New Hampshire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5DB25-DDC7-4444-B428-2D2FA6CAC80F}" type="parTrans" cxnId="{26CE8481-B0B2-4523-837A-AE80C7F6E72B}">
      <dgm:prSet/>
      <dgm:spPr/>
      <dgm:t>
        <a:bodyPr/>
        <a:lstStyle/>
        <a:p>
          <a:endParaRPr lang="en-US"/>
        </a:p>
      </dgm:t>
    </dgm:pt>
    <dgm:pt modelId="{8DB97EFC-6297-425F-BEE4-BE9E2E123967}" type="sibTrans" cxnId="{26CE8481-B0B2-4523-837A-AE80C7F6E72B}">
      <dgm:prSet/>
      <dgm:spPr/>
      <dgm:t>
        <a:bodyPr/>
        <a:lstStyle/>
        <a:p>
          <a:endParaRPr lang="en-US"/>
        </a:p>
      </dgm:t>
    </dgm:pt>
    <dgm:pt modelId="{AD0534EA-1887-46E9-BEDE-102358D521D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New York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CBF22-3E32-4381-8FCD-5AE0EBCCDF54}" type="parTrans" cxnId="{9BC6E757-A05F-4564-BCFA-4E025A06143F}">
      <dgm:prSet/>
      <dgm:spPr/>
      <dgm:t>
        <a:bodyPr/>
        <a:lstStyle/>
        <a:p>
          <a:endParaRPr lang="en-US"/>
        </a:p>
      </dgm:t>
    </dgm:pt>
    <dgm:pt modelId="{F76C972D-3C11-47BE-AF59-3CF4FC2D57DB}" type="sibTrans" cxnId="{9BC6E757-A05F-4564-BCFA-4E025A06143F}">
      <dgm:prSet/>
      <dgm:spPr/>
      <dgm:t>
        <a:bodyPr/>
        <a:lstStyle/>
        <a:p>
          <a:endParaRPr lang="en-US"/>
        </a:p>
      </dgm:t>
    </dgm:pt>
    <dgm:pt modelId="{A8E55F02-82EC-46B4-9184-E5FFE62675B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Rhode Island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8F0D7-CE17-4812-A0E1-D65DF67F02AC}" type="parTrans" cxnId="{D7512C8F-8EF2-4A9E-A7C8-5C3F81C9EB64}">
      <dgm:prSet/>
      <dgm:spPr/>
      <dgm:t>
        <a:bodyPr/>
        <a:lstStyle/>
        <a:p>
          <a:endParaRPr lang="en-US"/>
        </a:p>
      </dgm:t>
    </dgm:pt>
    <dgm:pt modelId="{8B6941E4-5851-4AEE-9293-722C4DC5C62B}" type="sibTrans" cxnId="{D7512C8F-8EF2-4A9E-A7C8-5C3F81C9EB64}">
      <dgm:prSet/>
      <dgm:spPr/>
      <dgm:t>
        <a:bodyPr/>
        <a:lstStyle/>
        <a:p>
          <a:endParaRPr lang="en-US"/>
        </a:p>
      </dgm:t>
    </dgm:pt>
    <dgm:pt modelId="{4E80F6F8-CC72-4D2C-A844-6CE4E58D56E2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Connecticut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ACFFF-25BD-4A81-8F65-B546CF5D94AC}" type="parTrans" cxnId="{0A9DE474-ED4B-4587-9774-BF167649C118}">
      <dgm:prSet/>
      <dgm:spPr/>
      <dgm:t>
        <a:bodyPr/>
        <a:lstStyle/>
        <a:p>
          <a:endParaRPr lang="en-US"/>
        </a:p>
      </dgm:t>
    </dgm:pt>
    <dgm:pt modelId="{C2A8EC0C-80CA-4B3F-AAF3-69A479C50C4F}" type="sibTrans" cxnId="{0A9DE474-ED4B-4587-9774-BF167649C118}">
      <dgm:prSet/>
      <dgm:spPr/>
      <dgm:t>
        <a:bodyPr/>
        <a:lstStyle/>
        <a:p>
          <a:endParaRPr lang="en-US"/>
        </a:p>
      </dgm:t>
    </dgm:pt>
    <dgm:pt modelId="{CD60FB4E-E788-4341-A540-D04C7BF4FE38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Pennsylvania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CE983-BBEC-4D74-A218-560104D4EF38}" type="parTrans" cxnId="{FB603145-F8A5-4DA0-BC33-29725B6D4681}">
      <dgm:prSet/>
      <dgm:spPr/>
      <dgm:t>
        <a:bodyPr/>
        <a:lstStyle/>
        <a:p>
          <a:endParaRPr lang="en-US"/>
        </a:p>
      </dgm:t>
    </dgm:pt>
    <dgm:pt modelId="{30CBA6DC-D983-4DE3-A466-2EE898EF49EA}" type="sibTrans" cxnId="{FB603145-F8A5-4DA0-BC33-29725B6D4681}">
      <dgm:prSet/>
      <dgm:spPr/>
      <dgm:t>
        <a:bodyPr/>
        <a:lstStyle/>
        <a:p>
          <a:endParaRPr lang="en-US"/>
        </a:p>
      </dgm:t>
    </dgm:pt>
    <dgm:pt modelId="{8A7DDC1B-4786-4242-90E0-27BF9F584635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New Jersey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43D8E-2DEF-4B09-9E71-888A5058A9BF}" type="parTrans" cxnId="{C9B7E153-430D-42D1-A5FB-C863421CF722}">
      <dgm:prSet/>
      <dgm:spPr/>
      <dgm:t>
        <a:bodyPr/>
        <a:lstStyle/>
        <a:p>
          <a:endParaRPr lang="en-US"/>
        </a:p>
      </dgm:t>
    </dgm:pt>
    <dgm:pt modelId="{A07AAEE9-2232-4EF7-BEF4-91A1F0A4852F}" type="sibTrans" cxnId="{C9B7E153-430D-42D1-A5FB-C863421CF722}">
      <dgm:prSet/>
      <dgm:spPr/>
      <dgm:t>
        <a:bodyPr/>
        <a:lstStyle/>
        <a:p>
          <a:endParaRPr lang="en-US"/>
        </a:p>
      </dgm:t>
    </dgm:pt>
    <dgm:pt modelId="{97C86B30-10B6-487F-9F7D-8D5860527D0A}">
      <dgm:prSet/>
      <dgm:spPr/>
      <dgm:t>
        <a:bodyPr/>
        <a:lstStyle/>
        <a:p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Delaware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6D204-676A-4EA1-8643-75E82D2F405B}" type="parTrans" cxnId="{AFE91C85-D27E-4552-BE0A-CBDC5E8F2F9D}">
      <dgm:prSet/>
      <dgm:spPr/>
      <dgm:t>
        <a:bodyPr/>
        <a:lstStyle/>
        <a:p>
          <a:endParaRPr lang="en-US"/>
        </a:p>
      </dgm:t>
    </dgm:pt>
    <dgm:pt modelId="{1F61C027-1FAB-4A06-BA18-EB702EE9B74E}" type="sibTrans" cxnId="{AFE91C85-D27E-4552-BE0A-CBDC5E8F2F9D}">
      <dgm:prSet/>
      <dgm:spPr/>
      <dgm:t>
        <a:bodyPr/>
        <a:lstStyle/>
        <a:p>
          <a:endParaRPr lang="en-US"/>
        </a:p>
      </dgm:t>
    </dgm:pt>
    <dgm:pt modelId="{AFF85959-F92A-461E-A1FA-BB75D8EBC400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Maryland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6056D-48DD-4353-83EA-845BB597317F}" type="parTrans" cxnId="{CA7BE98C-BA00-4D78-B2C4-B7525DDD1D76}">
      <dgm:prSet/>
      <dgm:spPr/>
      <dgm:t>
        <a:bodyPr/>
        <a:lstStyle/>
        <a:p>
          <a:endParaRPr lang="en-US"/>
        </a:p>
      </dgm:t>
    </dgm:pt>
    <dgm:pt modelId="{C1170466-17AB-4201-9C4D-4BA487CFE2D0}" type="sibTrans" cxnId="{CA7BE98C-BA00-4D78-B2C4-B7525DDD1D76}">
      <dgm:prSet/>
      <dgm:spPr/>
      <dgm:t>
        <a:bodyPr/>
        <a:lstStyle/>
        <a:p>
          <a:endParaRPr lang="en-US"/>
        </a:p>
      </dgm:t>
    </dgm:pt>
    <dgm:pt modelId="{9F2BAB24-6E4E-43E5-B26B-7E012B27C5BA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Virginia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11C24-D822-4E99-9337-913A70AA079A}" type="parTrans" cxnId="{DB5BB2AC-41BE-42FA-8C0C-0F5424B7F21C}">
      <dgm:prSet/>
      <dgm:spPr/>
      <dgm:t>
        <a:bodyPr/>
        <a:lstStyle/>
        <a:p>
          <a:endParaRPr lang="en-US"/>
        </a:p>
      </dgm:t>
    </dgm:pt>
    <dgm:pt modelId="{FB50176D-B430-40B8-A041-BA59B0892FE8}" type="sibTrans" cxnId="{DB5BB2AC-41BE-42FA-8C0C-0F5424B7F21C}">
      <dgm:prSet/>
      <dgm:spPr/>
      <dgm:t>
        <a:bodyPr/>
        <a:lstStyle/>
        <a:p>
          <a:endParaRPr lang="en-US"/>
        </a:p>
      </dgm:t>
    </dgm:pt>
    <dgm:pt modelId="{77848EE2-3504-46EC-8412-D87915A41F6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Sjeverna Karolina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BCC25-6F07-46C9-B333-D558721B24BD}" type="parTrans" cxnId="{524F8683-8FB2-442E-8926-29773CB84F0E}">
      <dgm:prSet/>
      <dgm:spPr/>
      <dgm:t>
        <a:bodyPr/>
        <a:lstStyle/>
        <a:p>
          <a:endParaRPr lang="en-US"/>
        </a:p>
      </dgm:t>
    </dgm:pt>
    <dgm:pt modelId="{E2BDC5FD-0AF2-4BE5-B58D-FC4EDAADED79}" type="sibTrans" cxnId="{524F8683-8FB2-442E-8926-29773CB84F0E}">
      <dgm:prSet/>
      <dgm:spPr/>
      <dgm:t>
        <a:bodyPr/>
        <a:lstStyle/>
        <a:p>
          <a:endParaRPr lang="en-US"/>
        </a:p>
      </dgm:t>
    </dgm:pt>
    <dgm:pt modelId="{17BBC52C-E468-4079-9B88-787615F82E3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Južna Karolina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B01B9-56D7-4301-8C9E-D6F3C9DDA22B}" type="parTrans" cxnId="{1FEE9B2B-9233-4887-80D7-A9C9B936D129}">
      <dgm:prSet/>
      <dgm:spPr/>
      <dgm:t>
        <a:bodyPr/>
        <a:lstStyle/>
        <a:p>
          <a:endParaRPr lang="en-US"/>
        </a:p>
      </dgm:t>
    </dgm:pt>
    <dgm:pt modelId="{C380577A-7996-4F7B-AB9B-A2B10A838CD1}" type="sibTrans" cxnId="{1FEE9B2B-9233-4887-80D7-A9C9B936D129}">
      <dgm:prSet/>
      <dgm:spPr/>
      <dgm:t>
        <a:bodyPr/>
        <a:lstStyle/>
        <a:p>
          <a:endParaRPr lang="en-US"/>
        </a:p>
      </dgm:t>
    </dgm:pt>
    <dgm:pt modelId="{6BC58524-91EA-4B7B-A188-4141243CBC94}">
      <dgm:prSet/>
      <dgm:spPr/>
      <dgm:t>
        <a:bodyPr/>
        <a:lstStyle/>
        <a:p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Georgia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D2A69-C6B0-4AFD-9254-0320D563E69A}" type="parTrans" cxnId="{ABC3425A-C275-4791-9AF0-ADDCCA828871}">
      <dgm:prSet/>
      <dgm:spPr/>
      <dgm:t>
        <a:bodyPr/>
        <a:lstStyle/>
        <a:p>
          <a:endParaRPr lang="en-US"/>
        </a:p>
      </dgm:t>
    </dgm:pt>
    <dgm:pt modelId="{DBCA6892-14E0-4EC7-9CA5-A8DC506499FA}" type="sibTrans" cxnId="{ABC3425A-C275-4791-9AF0-ADDCCA828871}">
      <dgm:prSet/>
      <dgm:spPr/>
      <dgm:t>
        <a:bodyPr/>
        <a:lstStyle/>
        <a:p>
          <a:endParaRPr lang="en-US"/>
        </a:p>
      </dgm:t>
    </dgm:pt>
    <dgm:pt modelId="{49582095-6228-4FAF-9300-CBAE2441F36B}" type="pres">
      <dgm:prSet presAssocID="{25FF2471-54AE-4A3A-85C1-DD668BB47C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9959D4-DFD9-4847-93B8-954CB7689ABC}" type="pres">
      <dgm:prSet presAssocID="{8CAAECC3-F911-4317-9572-FB81E41FA81D}" presName="linNode" presStyleCnt="0"/>
      <dgm:spPr/>
    </dgm:pt>
    <dgm:pt modelId="{FAC76592-CED5-420A-AC84-24550BF2A895}" type="pres">
      <dgm:prSet presAssocID="{8CAAECC3-F911-4317-9572-FB81E41FA81D}" presName="parentText" presStyleLbl="node1" presStyleIdx="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56C87F-085F-441F-91D6-B279EF4E4C7C}" type="pres">
      <dgm:prSet presAssocID="{FEB322DA-D32F-459A-98A0-467C1854D1DF}" presName="sp" presStyleCnt="0"/>
      <dgm:spPr/>
    </dgm:pt>
    <dgm:pt modelId="{D602490D-D5C6-4D08-92DC-FDACD50B6068}" type="pres">
      <dgm:prSet presAssocID="{0A372A43-37FC-4A2C-8C54-A19437612DB5}" presName="linNode" presStyleCnt="0"/>
      <dgm:spPr/>
    </dgm:pt>
    <dgm:pt modelId="{67475A1D-EA36-4712-B7B3-FB4994D76EB1}" type="pres">
      <dgm:prSet presAssocID="{0A372A43-37FC-4A2C-8C54-A19437612DB5}" presName="parentText" presStyleLbl="node1" presStyleIdx="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119EC5-A06C-441D-807F-88A0CE0632CD}" type="pres">
      <dgm:prSet presAssocID="{8DB97EFC-6297-425F-BEE4-BE9E2E123967}" presName="sp" presStyleCnt="0"/>
      <dgm:spPr/>
    </dgm:pt>
    <dgm:pt modelId="{54A0F7F1-2C1E-45B9-B189-862D5311AF7E}" type="pres">
      <dgm:prSet presAssocID="{AD0534EA-1887-46E9-BEDE-102358D521D7}" presName="linNode" presStyleCnt="0"/>
      <dgm:spPr/>
    </dgm:pt>
    <dgm:pt modelId="{2218B08F-FA0F-49F6-B70A-8E5E06B09D86}" type="pres">
      <dgm:prSet presAssocID="{AD0534EA-1887-46E9-BEDE-102358D521D7}" presName="parentText" presStyleLbl="node1" presStyleIdx="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450E06-40A6-42A7-B871-35F37EFC7FF3}" type="pres">
      <dgm:prSet presAssocID="{F76C972D-3C11-47BE-AF59-3CF4FC2D57DB}" presName="sp" presStyleCnt="0"/>
      <dgm:spPr/>
    </dgm:pt>
    <dgm:pt modelId="{BFA6E979-FC86-4102-B892-7F0934F86813}" type="pres">
      <dgm:prSet presAssocID="{A8E55F02-82EC-46B4-9184-E5FFE62675B1}" presName="linNode" presStyleCnt="0"/>
      <dgm:spPr/>
    </dgm:pt>
    <dgm:pt modelId="{49E8F455-3A24-4722-8B05-6864B7F094AF}" type="pres">
      <dgm:prSet presAssocID="{A8E55F02-82EC-46B4-9184-E5FFE62675B1}" presName="parentText" presStyleLbl="node1" presStyleIdx="3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AD3C0E-00A3-4E6F-B800-CCCE2D4D09EC}" type="pres">
      <dgm:prSet presAssocID="{8B6941E4-5851-4AEE-9293-722C4DC5C62B}" presName="sp" presStyleCnt="0"/>
      <dgm:spPr/>
    </dgm:pt>
    <dgm:pt modelId="{12C2D761-1762-4AC2-AD07-2677DEA0DF87}" type="pres">
      <dgm:prSet presAssocID="{4E80F6F8-CC72-4D2C-A844-6CE4E58D56E2}" presName="linNode" presStyleCnt="0"/>
      <dgm:spPr/>
    </dgm:pt>
    <dgm:pt modelId="{4C98CBBC-583D-4B5C-A9EA-E2BD5AE4C7B3}" type="pres">
      <dgm:prSet presAssocID="{4E80F6F8-CC72-4D2C-A844-6CE4E58D56E2}" presName="parentText" presStyleLbl="node1" presStyleIdx="4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381BBC-DA2A-4733-B959-94E29043C760}" type="pres">
      <dgm:prSet presAssocID="{C2A8EC0C-80CA-4B3F-AAF3-69A479C50C4F}" presName="sp" presStyleCnt="0"/>
      <dgm:spPr/>
    </dgm:pt>
    <dgm:pt modelId="{450DEF59-53D1-4DCA-ABEB-8C8A7FE45985}" type="pres">
      <dgm:prSet presAssocID="{CD60FB4E-E788-4341-A540-D04C7BF4FE38}" presName="linNode" presStyleCnt="0"/>
      <dgm:spPr/>
    </dgm:pt>
    <dgm:pt modelId="{E03A819E-5A82-4AC6-A5B4-8B39F0246598}" type="pres">
      <dgm:prSet presAssocID="{CD60FB4E-E788-4341-A540-D04C7BF4FE38}" presName="parentText" presStyleLbl="node1" presStyleIdx="5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0A28F8-A287-451D-8261-CA4E06EF3625}" type="pres">
      <dgm:prSet presAssocID="{30CBA6DC-D983-4DE3-A466-2EE898EF49EA}" presName="sp" presStyleCnt="0"/>
      <dgm:spPr/>
    </dgm:pt>
    <dgm:pt modelId="{2987DA81-F728-4902-88B4-CD3AB8C8AACE}" type="pres">
      <dgm:prSet presAssocID="{8A7DDC1B-4786-4242-90E0-27BF9F584635}" presName="linNode" presStyleCnt="0"/>
      <dgm:spPr/>
    </dgm:pt>
    <dgm:pt modelId="{0254CCE9-674D-49A2-8B98-638F63DDDC59}" type="pres">
      <dgm:prSet presAssocID="{8A7DDC1B-4786-4242-90E0-27BF9F584635}" presName="parentText" presStyleLbl="node1" presStyleIdx="6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E1BE01-D5D9-4DFE-9E11-621157ED4DAF}" type="pres">
      <dgm:prSet presAssocID="{A07AAEE9-2232-4EF7-BEF4-91A1F0A4852F}" presName="sp" presStyleCnt="0"/>
      <dgm:spPr/>
    </dgm:pt>
    <dgm:pt modelId="{0F48FBC3-54F3-49CF-956F-F958886FC2B2}" type="pres">
      <dgm:prSet presAssocID="{97C86B30-10B6-487F-9F7D-8D5860527D0A}" presName="linNode" presStyleCnt="0"/>
      <dgm:spPr/>
    </dgm:pt>
    <dgm:pt modelId="{0AD6208C-7F81-46F6-BE3D-902703A86522}" type="pres">
      <dgm:prSet presAssocID="{97C86B30-10B6-487F-9F7D-8D5860527D0A}" presName="parentText" presStyleLbl="node1" presStyleIdx="7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1083AC-1B0E-4885-BA3C-06ADAACAC26B}" type="pres">
      <dgm:prSet presAssocID="{1F61C027-1FAB-4A06-BA18-EB702EE9B74E}" presName="sp" presStyleCnt="0"/>
      <dgm:spPr/>
    </dgm:pt>
    <dgm:pt modelId="{86AB2B8E-BB0F-4330-8A12-AD464ADCB4D5}" type="pres">
      <dgm:prSet presAssocID="{AFF85959-F92A-461E-A1FA-BB75D8EBC400}" presName="linNode" presStyleCnt="0"/>
      <dgm:spPr/>
    </dgm:pt>
    <dgm:pt modelId="{CF223B88-5506-4610-A290-B43D8B757B84}" type="pres">
      <dgm:prSet presAssocID="{AFF85959-F92A-461E-A1FA-BB75D8EBC400}" presName="parentText" presStyleLbl="node1" presStyleIdx="8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3C601A-4AE2-440A-8B4F-B77608176E99}" type="pres">
      <dgm:prSet presAssocID="{C1170466-17AB-4201-9C4D-4BA487CFE2D0}" presName="sp" presStyleCnt="0"/>
      <dgm:spPr/>
    </dgm:pt>
    <dgm:pt modelId="{695A27E7-DF82-40A5-84FE-A21A127917C9}" type="pres">
      <dgm:prSet presAssocID="{9F2BAB24-6E4E-43E5-B26B-7E012B27C5BA}" presName="linNode" presStyleCnt="0"/>
      <dgm:spPr/>
    </dgm:pt>
    <dgm:pt modelId="{DC57BD84-CAD2-4783-A1EA-C285E0A7FB91}" type="pres">
      <dgm:prSet presAssocID="{9F2BAB24-6E4E-43E5-B26B-7E012B27C5BA}" presName="parentText" presStyleLbl="node1" presStyleIdx="9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8B56C-40D2-4D96-9A35-5C4D7C4F8E13}" type="pres">
      <dgm:prSet presAssocID="{FB50176D-B430-40B8-A041-BA59B0892FE8}" presName="sp" presStyleCnt="0"/>
      <dgm:spPr/>
    </dgm:pt>
    <dgm:pt modelId="{37387DEB-4BCB-4AEF-8247-A26D89FBEE50}" type="pres">
      <dgm:prSet presAssocID="{77848EE2-3504-46EC-8412-D87915A41F66}" presName="linNode" presStyleCnt="0"/>
      <dgm:spPr/>
    </dgm:pt>
    <dgm:pt modelId="{50A1D7FC-CED7-4BD7-8552-FB0FF0974439}" type="pres">
      <dgm:prSet presAssocID="{77848EE2-3504-46EC-8412-D87915A41F66}" presName="parentText" presStyleLbl="node1" presStyleIdx="1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9A3EC4-B4EE-43D3-A1A7-6F8B9A071336}" type="pres">
      <dgm:prSet presAssocID="{E2BDC5FD-0AF2-4BE5-B58D-FC4EDAADED79}" presName="sp" presStyleCnt="0"/>
      <dgm:spPr/>
    </dgm:pt>
    <dgm:pt modelId="{DCA12B60-162F-4B71-8C17-EFDE42D2D22C}" type="pres">
      <dgm:prSet presAssocID="{17BBC52C-E468-4079-9B88-787615F82E3B}" presName="linNode" presStyleCnt="0"/>
      <dgm:spPr/>
    </dgm:pt>
    <dgm:pt modelId="{16AF558A-3991-4184-B463-07636101D3C2}" type="pres">
      <dgm:prSet presAssocID="{17BBC52C-E468-4079-9B88-787615F82E3B}" presName="parentText" presStyleLbl="node1" presStyleIdx="1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41E788-3ECE-4D6A-A897-B5DA030AA9D0}" type="pres">
      <dgm:prSet presAssocID="{C380577A-7996-4F7B-AB9B-A2B10A838CD1}" presName="sp" presStyleCnt="0"/>
      <dgm:spPr/>
    </dgm:pt>
    <dgm:pt modelId="{F90C8287-5AA4-4E60-8DCD-CEBAE49D4E4E}" type="pres">
      <dgm:prSet presAssocID="{6BC58524-91EA-4B7B-A188-4141243CBC94}" presName="linNode" presStyleCnt="0"/>
      <dgm:spPr/>
    </dgm:pt>
    <dgm:pt modelId="{D364ADC1-4D6C-439C-A70A-CBB5E05315E8}" type="pres">
      <dgm:prSet presAssocID="{6BC58524-91EA-4B7B-A188-4141243CBC94}" presName="parentText" presStyleLbl="node1" presStyleIdx="1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5BB2AC-41BE-42FA-8C0C-0F5424B7F21C}" srcId="{25FF2471-54AE-4A3A-85C1-DD668BB47CED}" destId="{9F2BAB24-6E4E-43E5-B26B-7E012B27C5BA}" srcOrd="9" destOrd="0" parTransId="{92111C24-D822-4E99-9337-913A70AA079A}" sibTransId="{FB50176D-B430-40B8-A041-BA59B0892FE8}"/>
    <dgm:cxn modelId="{6DD3DB74-125B-4E5A-B531-D0F40D3C6AE2}" type="presOf" srcId="{77848EE2-3504-46EC-8412-D87915A41F66}" destId="{50A1D7FC-CED7-4BD7-8552-FB0FF0974439}" srcOrd="0" destOrd="0" presId="urn:microsoft.com/office/officeart/2005/8/layout/vList5"/>
    <dgm:cxn modelId="{CA7BE98C-BA00-4D78-B2C4-B7525DDD1D76}" srcId="{25FF2471-54AE-4A3A-85C1-DD668BB47CED}" destId="{AFF85959-F92A-461E-A1FA-BB75D8EBC400}" srcOrd="8" destOrd="0" parTransId="{87D6056D-48DD-4353-83EA-845BB597317F}" sibTransId="{C1170466-17AB-4201-9C4D-4BA487CFE2D0}"/>
    <dgm:cxn modelId="{757FEF9E-881A-482E-AA0E-A2739B15B065}" type="presOf" srcId="{A8E55F02-82EC-46B4-9184-E5FFE62675B1}" destId="{49E8F455-3A24-4722-8B05-6864B7F094AF}" srcOrd="0" destOrd="0" presId="urn:microsoft.com/office/officeart/2005/8/layout/vList5"/>
    <dgm:cxn modelId="{AFE91C85-D27E-4552-BE0A-CBDC5E8F2F9D}" srcId="{25FF2471-54AE-4A3A-85C1-DD668BB47CED}" destId="{97C86B30-10B6-487F-9F7D-8D5860527D0A}" srcOrd="7" destOrd="0" parTransId="{3CA6D204-676A-4EA1-8643-75E82D2F405B}" sibTransId="{1F61C027-1FAB-4A06-BA18-EB702EE9B74E}"/>
    <dgm:cxn modelId="{D6B17870-280A-4D5F-862E-9C19E3E23D38}" type="presOf" srcId="{9F2BAB24-6E4E-43E5-B26B-7E012B27C5BA}" destId="{DC57BD84-CAD2-4783-A1EA-C285E0A7FB91}" srcOrd="0" destOrd="0" presId="urn:microsoft.com/office/officeart/2005/8/layout/vList5"/>
    <dgm:cxn modelId="{8B996747-DFDE-45AC-A1F4-9C66FEEBBC9F}" type="presOf" srcId="{CD60FB4E-E788-4341-A540-D04C7BF4FE38}" destId="{E03A819E-5A82-4AC6-A5B4-8B39F0246598}" srcOrd="0" destOrd="0" presId="urn:microsoft.com/office/officeart/2005/8/layout/vList5"/>
    <dgm:cxn modelId="{345243CC-0B8A-4424-A51C-F0210E2937F0}" type="presOf" srcId="{AFF85959-F92A-461E-A1FA-BB75D8EBC400}" destId="{CF223B88-5506-4610-A290-B43D8B757B84}" srcOrd="0" destOrd="0" presId="urn:microsoft.com/office/officeart/2005/8/layout/vList5"/>
    <dgm:cxn modelId="{B30BF318-AE97-4E50-8896-03DB125093FA}" type="presOf" srcId="{AD0534EA-1887-46E9-BEDE-102358D521D7}" destId="{2218B08F-FA0F-49F6-B70A-8E5E06B09D86}" srcOrd="0" destOrd="0" presId="urn:microsoft.com/office/officeart/2005/8/layout/vList5"/>
    <dgm:cxn modelId="{524F8683-8FB2-442E-8926-29773CB84F0E}" srcId="{25FF2471-54AE-4A3A-85C1-DD668BB47CED}" destId="{77848EE2-3504-46EC-8412-D87915A41F66}" srcOrd="10" destOrd="0" parTransId="{613BCC25-6F07-46C9-B333-D558721B24BD}" sibTransId="{E2BDC5FD-0AF2-4BE5-B58D-FC4EDAADED79}"/>
    <dgm:cxn modelId="{D7512C8F-8EF2-4A9E-A7C8-5C3F81C9EB64}" srcId="{25FF2471-54AE-4A3A-85C1-DD668BB47CED}" destId="{A8E55F02-82EC-46B4-9184-E5FFE62675B1}" srcOrd="3" destOrd="0" parTransId="{D388F0D7-CE17-4812-A0E1-D65DF67F02AC}" sibTransId="{8B6941E4-5851-4AEE-9293-722C4DC5C62B}"/>
    <dgm:cxn modelId="{2D9EEF4C-768E-47CB-A230-990ED11A187C}" type="presOf" srcId="{8CAAECC3-F911-4317-9572-FB81E41FA81D}" destId="{FAC76592-CED5-420A-AC84-24550BF2A895}" srcOrd="0" destOrd="0" presId="urn:microsoft.com/office/officeart/2005/8/layout/vList5"/>
    <dgm:cxn modelId="{23343030-25C7-4EFC-A3B8-230EAE4E2C1B}" type="presOf" srcId="{8A7DDC1B-4786-4242-90E0-27BF9F584635}" destId="{0254CCE9-674D-49A2-8B98-638F63DDDC59}" srcOrd="0" destOrd="0" presId="urn:microsoft.com/office/officeart/2005/8/layout/vList5"/>
    <dgm:cxn modelId="{1BCE1285-5E5A-48D5-960B-7BCC692C36AC}" srcId="{25FF2471-54AE-4A3A-85C1-DD668BB47CED}" destId="{8CAAECC3-F911-4317-9572-FB81E41FA81D}" srcOrd="0" destOrd="0" parTransId="{DD310D41-16CD-4F3C-A81D-4A9A51760A1C}" sibTransId="{FEB322DA-D32F-459A-98A0-467C1854D1DF}"/>
    <dgm:cxn modelId="{04BA3EC5-D549-42D0-9B9A-1520126E7E96}" type="presOf" srcId="{4E80F6F8-CC72-4D2C-A844-6CE4E58D56E2}" destId="{4C98CBBC-583D-4B5C-A9EA-E2BD5AE4C7B3}" srcOrd="0" destOrd="0" presId="urn:microsoft.com/office/officeart/2005/8/layout/vList5"/>
    <dgm:cxn modelId="{EAEAEB1C-DA33-47E4-97EE-BFCBC580BCB0}" type="presOf" srcId="{0A372A43-37FC-4A2C-8C54-A19437612DB5}" destId="{67475A1D-EA36-4712-B7B3-FB4994D76EB1}" srcOrd="0" destOrd="0" presId="urn:microsoft.com/office/officeart/2005/8/layout/vList5"/>
    <dgm:cxn modelId="{C9B7E153-430D-42D1-A5FB-C863421CF722}" srcId="{25FF2471-54AE-4A3A-85C1-DD668BB47CED}" destId="{8A7DDC1B-4786-4242-90E0-27BF9F584635}" srcOrd="6" destOrd="0" parTransId="{E5943D8E-2DEF-4B09-9E71-888A5058A9BF}" sibTransId="{A07AAEE9-2232-4EF7-BEF4-91A1F0A4852F}"/>
    <dgm:cxn modelId="{ABC3425A-C275-4791-9AF0-ADDCCA828871}" srcId="{25FF2471-54AE-4A3A-85C1-DD668BB47CED}" destId="{6BC58524-91EA-4B7B-A188-4141243CBC94}" srcOrd="12" destOrd="0" parTransId="{973D2A69-C6B0-4AFD-9254-0320D563E69A}" sibTransId="{DBCA6892-14E0-4EC7-9CA5-A8DC506499FA}"/>
    <dgm:cxn modelId="{18C18422-E2A5-40F2-8832-554B2FDFC251}" type="presOf" srcId="{17BBC52C-E468-4079-9B88-787615F82E3B}" destId="{16AF558A-3991-4184-B463-07636101D3C2}" srcOrd="0" destOrd="0" presId="urn:microsoft.com/office/officeart/2005/8/layout/vList5"/>
    <dgm:cxn modelId="{FB603145-F8A5-4DA0-BC33-29725B6D4681}" srcId="{25FF2471-54AE-4A3A-85C1-DD668BB47CED}" destId="{CD60FB4E-E788-4341-A540-D04C7BF4FE38}" srcOrd="5" destOrd="0" parTransId="{FD1CE983-BBEC-4D74-A218-560104D4EF38}" sibTransId="{30CBA6DC-D983-4DE3-A466-2EE898EF49EA}"/>
    <dgm:cxn modelId="{660A887B-432D-40D5-8327-47106D406446}" type="presOf" srcId="{6BC58524-91EA-4B7B-A188-4141243CBC94}" destId="{D364ADC1-4D6C-439C-A70A-CBB5E05315E8}" srcOrd="0" destOrd="0" presId="urn:microsoft.com/office/officeart/2005/8/layout/vList5"/>
    <dgm:cxn modelId="{1FEE9B2B-9233-4887-80D7-A9C9B936D129}" srcId="{25FF2471-54AE-4A3A-85C1-DD668BB47CED}" destId="{17BBC52C-E468-4079-9B88-787615F82E3B}" srcOrd="11" destOrd="0" parTransId="{5DCB01B9-56D7-4301-8C9E-D6F3C9DDA22B}" sibTransId="{C380577A-7996-4F7B-AB9B-A2B10A838CD1}"/>
    <dgm:cxn modelId="{BBF581C4-EC2A-4003-A1CD-397B550F7C8F}" type="presOf" srcId="{25FF2471-54AE-4A3A-85C1-DD668BB47CED}" destId="{49582095-6228-4FAF-9300-CBAE2441F36B}" srcOrd="0" destOrd="0" presId="urn:microsoft.com/office/officeart/2005/8/layout/vList5"/>
    <dgm:cxn modelId="{3FDA6E27-95DE-416D-A56D-7E2E8BBF4ABC}" type="presOf" srcId="{97C86B30-10B6-487F-9F7D-8D5860527D0A}" destId="{0AD6208C-7F81-46F6-BE3D-902703A86522}" srcOrd="0" destOrd="0" presId="urn:microsoft.com/office/officeart/2005/8/layout/vList5"/>
    <dgm:cxn modelId="{0A9DE474-ED4B-4587-9774-BF167649C118}" srcId="{25FF2471-54AE-4A3A-85C1-DD668BB47CED}" destId="{4E80F6F8-CC72-4D2C-A844-6CE4E58D56E2}" srcOrd="4" destOrd="0" parTransId="{A66ACFFF-25BD-4A81-8F65-B546CF5D94AC}" sibTransId="{C2A8EC0C-80CA-4B3F-AAF3-69A479C50C4F}"/>
    <dgm:cxn modelId="{9BC6E757-A05F-4564-BCFA-4E025A06143F}" srcId="{25FF2471-54AE-4A3A-85C1-DD668BB47CED}" destId="{AD0534EA-1887-46E9-BEDE-102358D521D7}" srcOrd="2" destOrd="0" parTransId="{5FCCBF22-3E32-4381-8FCD-5AE0EBCCDF54}" sibTransId="{F76C972D-3C11-47BE-AF59-3CF4FC2D57DB}"/>
    <dgm:cxn modelId="{26CE8481-B0B2-4523-837A-AE80C7F6E72B}" srcId="{25FF2471-54AE-4A3A-85C1-DD668BB47CED}" destId="{0A372A43-37FC-4A2C-8C54-A19437612DB5}" srcOrd="1" destOrd="0" parTransId="{FE15DB25-DDC7-4444-B428-2D2FA6CAC80F}" sibTransId="{8DB97EFC-6297-425F-BEE4-BE9E2E123967}"/>
    <dgm:cxn modelId="{26FBD729-9319-4F60-AEC1-1A3D09710827}" type="presParOf" srcId="{49582095-6228-4FAF-9300-CBAE2441F36B}" destId="{2F9959D4-DFD9-4847-93B8-954CB7689ABC}" srcOrd="0" destOrd="0" presId="urn:microsoft.com/office/officeart/2005/8/layout/vList5"/>
    <dgm:cxn modelId="{D745C541-A169-4B05-B0D0-631B8B66F8AE}" type="presParOf" srcId="{2F9959D4-DFD9-4847-93B8-954CB7689ABC}" destId="{FAC76592-CED5-420A-AC84-24550BF2A895}" srcOrd="0" destOrd="0" presId="urn:microsoft.com/office/officeart/2005/8/layout/vList5"/>
    <dgm:cxn modelId="{883F8C9B-F2ED-4F3E-B281-E0EC48598155}" type="presParOf" srcId="{49582095-6228-4FAF-9300-CBAE2441F36B}" destId="{A856C87F-085F-441F-91D6-B279EF4E4C7C}" srcOrd="1" destOrd="0" presId="urn:microsoft.com/office/officeart/2005/8/layout/vList5"/>
    <dgm:cxn modelId="{CC82CF19-259D-427A-B024-3740E2F7D01A}" type="presParOf" srcId="{49582095-6228-4FAF-9300-CBAE2441F36B}" destId="{D602490D-D5C6-4D08-92DC-FDACD50B6068}" srcOrd="2" destOrd="0" presId="urn:microsoft.com/office/officeart/2005/8/layout/vList5"/>
    <dgm:cxn modelId="{F79212AF-2FA7-462C-BA0E-81CE0F3ACDF5}" type="presParOf" srcId="{D602490D-D5C6-4D08-92DC-FDACD50B6068}" destId="{67475A1D-EA36-4712-B7B3-FB4994D76EB1}" srcOrd="0" destOrd="0" presId="urn:microsoft.com/office/officeart/2005/8/layout/vList5"/>
    <dgm:cxn modelId="{B83A191D-A335-4C66-9875-75A89F3661A1}" type="presParOf" srcId="{49582095-6228-4FAF-9300-CBAE2441F36B}" destId="{2F119EC5-A06C-441D-807F-88A0CE0632CD}" srcOrd="3" destOrd="0" presId="urn:microsoft.com/office/officeart/2005/8/layout/vList5"/>
    <dgm:cxn modelId="{5FC89B9F-ED32-4E6D-9FE2-BB416998386A}" type="presParOf" srcId="{49582095-6228-4FAF-9300-CBAE2441F36B}" destId="{54A0F7F1-2C1E-45B9-B189-862D5311AF7E}" srcOrd="4" destOrd="0" presId="urn:microsoft.com/office/officeart/2005/8/layout/vList5"/>
    <dgm:cxn modelId="{71A3F8A4-D836-42EB-853D-80BA5D33F2D2}" type="presParOf" srcId="{54A0F7F1-2C1E-45B9-B189-862D5311AF7E}" destId="{2218B08F-FA0F-49F6-B70A-8E5E06B09D86}" srcOrd="0" destOrd="0" presId="urn:microsoft.com/office/officeart/2005/8/layout/vList5"/>
    <dgm:cxn modelId="{9A2621C3-1951-43CF-8B15-EB0A62112F5B}" type="presParOf" srcId="{49582095-6228-4FAF-9300-CBAE2441F36B}" destId="{0B450E06-40A6-42A7-B871-35F37EFC7FF3}" srcOrd="5" destOrd="0" presId="urn:microsoft.com/office/officeart/2005/8/layout/vList5"/>
    <dgm:cxn modelId="{0CCC863C-D866-4FB6-94FD-91CAB1D6A11B}" type="presParOf" srcId="{49582095-6228-4FAF-9300-CBAE2441F36B}" destId="{BFA6E979-FC86-4102-B892-7F0934F86813}" srcOrd="6" destOrd="0" presId="urn:microsoft.com/office/officeart/2005/8/layout/vList5"/>
    <dgm:cxn modelId="{F9061175-F38F-4423-8D94-C8783692CDF3}" type="presParOf" srcId="{BFA6E979-FC86-4102-B892-7F0934F86813}" destId="{49E8F455-3A24-4722-8B05-6864B7F094AF}" srcOrd="0" destOrd="0" presId="urn:microsoft.com/office/officeart/2005/8/layout/vList5"/>
    <dgm:cxn modelId="{A56512BF-23AC-4FF0-9FD9-054CF7446596}" type="presParOf" srcId="{49582095-6228-4FAF-9300-CBAE2441F36B}" destId="{4FAD3C0E-00A3-4E6F-B800-CCCE2D4D09EC}" srcOrd="7" destOrd="0" presId="urn:microsoft.com/office/officeart/2005/8/layout/vList5"/>
    <dgm:cxn modelId="{BFFEADD6-2A6B-48E2-A492-E55EB2A3D27E}" type="presParOf" srcId="{49582095-6228-4FAF-9300-CBAE2441F36B}" destId="{12C2D761-1762-4AC2-AD07-2677DEA0DF87}" srcOrd="8" destOrd="0" presId="urn:microsoft.com/office/officeart/2005/8/layout/vList5"/>
    <dgm:cxn modelId="{93824920-36FE-4B6C-BAF5-9BDA13CF5D87}" type="presParOf" srcId="{12C2D761-1762-4AC2-AD07-2677DEA0DF87}" destId="{4C98CBBC-583D-4B5C-A9EA-E2BD5AE4C7B3}" srcOrd="0" destOrd="0" presId="urn:microsoft.com/office/officeart/2005/8/layout/vList5"/>
    <dgm:cxn modelId="{5F9DABA2-4E4D-4A41-8E30-8227DD7ACBCE}" type="presParOf" srcId="{49582095-6228-4FAF-9300-CBAE2441F36B}" destId="{E9381BBC-DA2A-4733-B959-94E29043C760}" srcOrd="9" destOrd="0" presId="urn:microsoft.com/office/officeart/2005/8/layout/vList5"/>
    <dgm:cxn modelId="{68D7A19B-34C6-4CE3-89C0-1672B81D516A}" type="presParOf" srcId="{49582095-6228-4FAF-9300-CBAE2441F36B}" destId="{450DEF59-53D1-4DCA-ABEB-8C8A7FE45985}" srcOrd="10" destOrd="0" presId="urn:microsoft.com/office/officeart/2005/8/layout/vList5"/>
    <dgm:cxn modelId="{7E8D5E5E-A646-41DC-B755-B15F0B7FD231}" type="presParOf" srcId="{450DEF59-53D1-4DCA-ABEB-8C8A7FE45985}" destId="{E03A819E-5A82-4AC6-A5B4-8B39F0246598}" srcOrd="0" destOrd="0" presId="urn:microsoft.com/office/officeart/2005/8/layout/vList5"/>
    <dgm:cxn modelId="{68B52F25-5CDF-47E6-9CBB-1779F159C92A}" type="presParOf" srcId="{49582095-6228-4FAF-9300-CBAE2441F36B}" destId="{D60A28F8-A287-451D-8261-CA4E06EF3625}" srcOrd="11" destOrd="0" presId="urn:microsoft.com/office/officeart/2005/8/layout/vList5"/>
    <dgm:cxn modelId="{64C47DD5-44A6-4E45-A086-0840EF7D7116}" type="presParOf" srcId="{49582095-6228-4FAF-9300-CBAE2441F36B}" destId="{2987DA81-F728-4902-88B4-CD3AB8C8AACE}" srcOrd="12" destOrd="0" presId="urn:microsoft.com/office/officeart/2005/8/layout/vList5"/>
    <dgm:cxn modelId="{9A6D0991-C2FB-4D1E-8335-0F9A3E819188}" type="presParOf" srcId="{2987DA81-F728-4902-88B4-CD3AB8C8AACE}" destId="{0254CCE9-674D-49A2-8B98-638F63DDDC59}" srcOrd="0" destOrd="0" presId="urn:microsoft.com/office/officeart/2005/8/layout/vList5"/>
    <dgm:cxn modelId="{7243B667-69C7-480B-B85E-57C0344DD6C2}" type="presParOf" srcId="{49582095-6228-4FAF-9300-CBAE2441F36B}" destId="{3DE1BE01-D5D9-4DFE-9E11-621157ED4DAF}" srcOrd="13" destOrd="0" presId="urn:microsoft.com/office/officeart/2005/8/layout/vList5"/>
    <dgm:cxn modelId="{D43C16EC-2457-4EF8-8932-DC5C2C7243AA}" type="presParOf" srcId="{49582095-6228-4FAF-9300-CBAE2441F36B}" destId="{0F48FBC3-54F3-49CF-956F-F958886FC2B2}" srcOrd="14" destOrd="0" presId="urn:microsoft.com/office/officeart/2005/8/layout/vList5"/>
    <dgm:cxn modelId="{6EC150C2-7F64-4F7C-9B40-70A624BB507A}" type="presParOf" srcId="{0F48FBC3-54F3-49CF-956F-F958886FC2B2}" destId="{0AD6208C-7F81-46F6-BE3D-902703A86522}" srcOrd="0" destOrd="0" presId="urn:microsoft.com/office/officeart/2005/8/layout/vList5"/>
    <dgm:cxn modelId="{7C2B979E-6309-4E6B-B226-83C16262D80C}" type="presParOf" srcId="{49582095-6228-4FAF-9300-CBAE2441F36B}" destId="{1B1083AC-1B0E-4885-BA3C-06ADAACAC26B}" srcOrd="15" destOrd="0" presId="urn:microsoft.com/office/officeart/2005/8/layout/vList5"/>
    <dgm:cxn modelId="{314BBF74-00B5-4B22-BB06-23460670122C}" type="presParOf" srcId="{49582095-6228-4FAF-9300-CBAE2441F36B}" destId="{86AB2B8E-BB0F-4330-8A12-AD464ADCB4D5}" srcOrd="16" destOrd="0" presId="urn:microsoft.com/office/officeart/2005/8/layout/vList5"/>
    <dgm:cxn modelId="{ED760F7A-FC28-4067-A512-AE98001EEF0E}" type="presParOf" srcId="{86AB2B8E-BB0F-4330-8A12-AD464ADCB4D5}" destId="{CF223B88-5506-4610-A290-B43D8B757B84}" srcOrd="0" destOrd="0" presId="urn:microsoft.com/office/officeart/2005/8/layout/vList5"/>
    <dgm:cxn modelId="{D03F4951-B75A-4B45-91FA-EC8D0EBCD0E5}" type="presParOf" srcId="{49582095-6228-4FAF-9300-CBAE2441F36B}" destId="{0D3C601A-4AE2-440A-8B4F-B77608176E99}" srcOrd="17" destOrd="0" presId="urn:microsoft.com/office/officeart/2005/8/layout/vList5"/>
    <dgm:cxn modelId="{432FBC7B-466B-4001-8E84-0AE66E7B4F12}" type="presParOf" srcId="{49582095-6228-4FAF-9300-CBAE2441F36B}" destId="{695A27E7-DF82-40A5-84FE-A21A127917C9}" srcOrd="18" destOrd="0" presId="urn:microsoft.com/office/officeart/2005/8/layout/vList5"/>
    <dgm:cxn modelId="{65194043-30B8-4E70-A3E3-4315D58E1A10}" type="presParOf" srcId="{695A27E7-DF82-40A5-84FE-A21A127917C9}" destId="{DC57BD84-CAD2-4783-A1EA-C285E0A7FB91}" srcOrd="0" destOrd="0" presId="urn:microsoft.com/office/officeart/2005/8/layout/vList5"/>
    <dgm:cxn modelId="{82E599B6-0A4B-4697-960A-1B7EB988EAAD}" type="presParOf" srcId="{49582095-6228-4FAF-9300-CBAE2441F36B}" destId="{1448B56C-40D2-4D96-9A35-5C4D7C4F8E13}" srcOrd="19" destOrd="0" presId="urn:microsoft.com/office/officeart/2005/8/layout/vList5"/>
    <dgm:cxn modelId="{F702D7A2-F092-40E0-98B1-83C0918FBBF8}" type="presParOf" srcId="{49582095-6228-4FAF-9300-CBAE2441F36B}" destId="{37387DEB-4BCB-4AEF-8247-A26D89FBEE50}" srcOrd="20" destOrd="0" presId="urn:microsoft.com/office/officeart/2005/8/layout/vList5"/>
    <dgm:cxn modelId="{09A2E49B-599A-4F3F-A4B6-A49C7F58CC76}" type="presParOf" srcId="{37387DEB-4BCB-4AEF-8247-A26D89FBEE50}" destId="{50A1D7FC-CED7-4BD7-8552-FB0FF0974439}" srcOrd="0" destOrd="0" presId="urn:microsoft.com/office/officeart/2005/8/layout/vList5"/>
    <dgm:cxn modelId="{5DA243B3-4673-4A5A-B5C2-671959E606BB}" type="presParOf" srcId="{49582095-6228-4FAF-9300-CBAE2441F36B}" destId="{B29A3EC4-B4EE-43D3-A1A7-6F8B9A071336}" srcOrd="21" destOrd="0" presId="urn:microsoft.com/office/officeart/2005/8/layout/vList5"/>
    <dgm:cxn modelId="{73797544-3253-446F-A961-7F3182EA9F8C}" type="presParOf" srcId="{49582095-6228-4FAF-9300-CBAE2441F36B}" destId="{DCA12B60-162F-4B71-8C17-EFDE42D2D22C}" srcOrd="22" destOrd="0" presId="urn:microsoft.com/office/officeart/2005/8/layout/vList5"/>
    <dgm:cxn modelId="{A1D16D3B-C971-480F-A02C-FDBBB1956D96}" type="presParOf" srcId="{DCA12B60-162F-4B71-8C17-EFDE42D2D22C}" destId="{16AF558A-3991-4184-B463-07636101D3C2}" srcOrd="0" destOrd="0" presId="urn:microsoft.com/office/officeart/2005/8/layout/vList5"/>
    <dgm:cxn modelId="{222E2377-8C85-4707-8FE1-4CDDCEA74650}" type="presParOf" srcId="{49582095-6228-4FAF-9300-CBAE2441F36B}" destId="{0A41E788-3ECE-4D6A-A897-B5DA030AA9D0}" srcOrd="23" destOrd="0" presId="urn:microsoft.com/office/officeart/2005/8/layout/vList5"/>
    <dgm:cxn modelId="{D7D3EDED-57C9-4802-9123-872283BD8F87}" type="presParOf" srcId="{49582095-6228-4FAF-9300-CBAE2441F36B}" destId="{F90C8287-5AA4-4E60-8DCD-CEBAE49D4E4E}" srcOrd="24" destOrd="0" presId="urn:microsoft.com/office/officeart/2005/8/layout/vList5"/>
    <dgm:cxn modelId="{4C6683F2-2C64-4CA4-B1AA-EAC0E671B6BD}" type="presParOf" srcId="{F90C8287-5AA4-4E60-8DCD-CEBAE49D4E4E}" destId="{D364ADC1-4D6C-439C-A70A-CBB5E05315E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F589A-4E61-4BF2-8CD3-5971867F84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1C010D6-CC57-439A-8E76-AB49EE4E07FB}">
      <dgm:prSet custT="1"/>
      <dgm:spPr/>
      <dgm:t>
        <a:bodyPr/>
        <a:lstStyle/>
        <a:p>
          <a:endParaRPr lang="hr-H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hr-H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Sjeverne kolonije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ubrzani razvoj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manufakturna proizvodnja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veća naseljenost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važna središta – Boston, New York, Philadelphija</a:t>
          </a:r>
        </a:p>
        <a:p>
          <a:r>
            <a:rPr lang="hr-HR" sz="2800" dirty="0"/>
            <a:t>					</a:t>
          </a:r>
          <a:endParaRPr lang="en-US" sz="2800" dirty="0"/>
        </a:p>
      </dgm:t>
    </dgm:pt>
    <dgm:pt modelId="{C18D0302-6E5A-4D4B-9530-E1B3B5A23F58}" type="parTrans" cxnId="{41973D5C-283D-4882-A5E1-A0A4E4CAE2B7}">
      <dgm:prSet/>
      <dgm:spPr/>
      <dgm:t>
        <a:bodyPr/>
        <a:lstStyle/>
        <a:p>
          <a:endParaRPr lang="en-US"/>
        </a:p>
      </dgm:t>
    </dgm:pt>
    <dgm:pt modelId="{03726AAB-6DAC-4DFF-8FBB-9DD7544F22D3}" type="sibTrans" cxnId="{41973D5C-283D-4882-A5E1-A0A4E4CAE2B7}">
      <dgm:prSet/>
      <dgm:spPr/>
      <dgm:t>
        <a:bodyPr/>
        <a:lstStyle/>
        <a:p>
          <a:endParaRPr lang="en-US"/>
        </a:p>
      </dgm:t>
    </dgm:pt>
    <dgm:pt modelId="{0A330D80-C115-46DC-9854-8D4B4BB52C1C}">
      <dgm:prSet custT="1"/>
      <dgm:spPr/>
      <dgm:t>
        <a:bodyPr/>
        <a:lstStyle/>
        <a:p>
          <a:endParaRPr lang="hr-H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Južne kolonije</a:t>
          </a:r>
          <a:r>
            <a:rPr lang="hr-HR" sz="3600" dirty="0"/>
            <a:t>	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velike plantaže pamuka i duhana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robovski rad (robovi dovezeni iz Afrike)</a:t>
          </a:r>
        </a:p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- rjeđa naseljenost</a:t>
          </a:r>
          <a:r>
            <a:rPr lang="hr-HR" sz="3600" dirty="0"/>
            <a:t>			</a:t>
          </a:r>
          <a:endParaRPr lang="en-US" sz="3600" dirty="0"/>
        </a:p>
      </dgm:t>
    </dgm:pt>
    <dgm:pt modelId="{FBBAFE24-88A8-489C-9FFE-A88E6A05DEB4}" type="parTrans" cxnId="{C74CCAAE-F459-4867-A0D6-BE009720D3CB}">
      <dgm:prSet/>
      <dgm:spPr/>
      <dgm:t>
        <a:bodyPr/>
        <a:lstStyle/>
        <a:p>
          <a:endParaRPr lang="hr-HR"/>
        </a:p>
      </dgm:t>
    </dgm:pt>
    <dgm:pt modelId="{6513BEBF-C4A0-45F6-8D29-A4E9FAE14366}" type="sibTrans" cxnId="{C74CCAAE-F459-4867-A0D6-BE009720D3CB}">
      <dgm:prSet/>
      <dgm:spPr/>
      <dgm:t>
        <a:bodyPr/>
        <a:lstStyle/>
        <a:p>
          <a:endParaRPr lang="hr-HR"/>
        </a:p>
      </dgm:t>
    </dgm:pt>
    <dgm:pt modelId="{DCF067B2-062E-4D50-83D9-8DCDA9743F58}" type="pres">
      <dgm:prSet presAssocID="{3D5F589A-4E61-4BF2-8CD3-5971867F84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C475D3C-A00A-4FFF-94FE-210DF45486A5}" type="pres">
      <dgm:prSet presAssocID="{11C010D6-CC57-439A-8E76-AB49EE4E07FB}" presName="root" presStyleCnt="0"/>
      <dgm:spPr/>
    </dgm:pt>
    <dgm:pt modelId="{247D4FD0-1CEE-469C-BFCD-EF0DCB870D8B}" type="pres">
      <dgm:prSet presAssocID="{11C010D6-CC57-439A-8E76-AB49EE4E07FB}" presName="rootComposite" presStyleCnt="0"/>
      <dgm:spPr/>
    </dgm:pt>
    <dgm:pt modelId="{2DFEF43E-D4E8-4912-B605-DB8635E66B89}" type="pres">
      <dgm:prSet presAssocID="{11C010D6-CC57-439A-8E76-AB49EE4E07FB}" presName="rootText" presStyleLbl="node1" presStyleIdx="0" presStyleCnt="2" custScaleX="105183" custScaleY="155774" custLinFactNeighborX="-1133" custLinFactNeighborY="-32247"/>
      <dgm:spPr/>
      <dgm:t>
        <a:bodyPr/>
        <a:lstStyle/>
        <a:p>
          <a:endParaRPr lang="hr-HR"/>
        </a:p>
      </dgm:t>
    </dgm:pt>
    <dgm:pt modelId="{391D7E73-AF5F-49A4-B762-50B2C9202AF9}" type="pres">
      <dgm:prSet presAssocID="{11C010D6-CC57-439A-8E76-AB49EE4E07FB}" presName="rootConnector" presStyleLbl="node1" presStyleIdx="0" presStyleCnt="2"/>
      <dgm:spPr/>
      <dgm:t>
        <a:bodyPr/>
        <a:lstStyle/>
        <a:p>
          <a:endParaRPr lang="hr-HR"/>
        </a:p>
      </dgm:t>
    </dgm:pt>
    <dgm:pt modelId="{36314138-DE1E-4E68-9F95-2431FBC1912B}" type="pres">
      <dgm:prSet presAssocID="{11C010D6-CC57-439A-8E76-AB49EE4E07FB}" presName="childShape" presStyleCnt="0"/>
      <dgm:spPr/>
    </dgm:pt>
    <dgm:pt modelId="{B802BBC3-45F5-4609-874D-9E2C442DBE6F}" type="pres">
      <dgm:prSet presAssocID="{0A330D80-C115-46DC-9854-8D4B4BB52C1C}" presName="root" presStyleCnt="0"/>
      <dgm:spPr/>
    </dgm:pt>
    <dgm:pt modelId="{0B813F83-D321-4608-9FBC-0091DAB34390}" type="pres">
      <dgm:prSet presAssocID="{0A330D80-C115-46DC-9854-8D4B4BB52C1C}" presName="rootComposite" presStyleCnt="0"/>
      <dgm:spPr/>
    </dgm:pt>
    <dgm:pt modelId="{95DC3536-9134-447A-86A6-34B39A6A41C1}" type="pres">
      <dgm:prSet presAssocID="{0A330D80-C115-46DC-9854-8D4B4BB52C1C}" presName="rootText" presStyleLbl="node1" presStyleIdx="1" presStyleCnt="2" custScaleX="107014" custScaleY="154276" custLinFactNeighborX="913" custLinFactNeighborY="-13904"/>
      <dgm:spPr/>
      <dgm:t>
        <a:bodyPr/>
        <a:lstStyle/>
        <a:p>
          <a:endParaRPr lang="hr-HR"/>
        </a:p>
      </dgm:t>
    </dgm:pt>
    <dgm:pt modelId="{F08A8C15-4446-40C7-865C-6257B1CBA032}" type="pres">
      <dgm:prSet presAssocID="{0A330D80-C115-46DC-9854-8D4B4BB52C1C}" presName="rootConnector" presStyleLbl="node1" presStyleIdx="1" presStyleCnt="2"/>
      <dgm:spPr/>
      <dgm:t>
        <a:bodyPr/>
        <a:lstStyle/>
        <a:p>
          <a:endParaRPr lang="hr-HR"/>
        </a:p>
      </dgm:t>
    </dgm:pt>
    <dgm:pt modelId="{FF31B5D1-F670-4074-981D-1E795A01CB12}" type="pres">
      <dgm:prSet presAssocID="{0A330D80-C115-46DC-9854-8D4B4BB52C1C}" presName="childShape" presStyleCnt="0"/>
      <dgm:spPr/>
    </dgm:pt>
  </dgm:ptLst>
  <dgm:cxnLst>
    <dgm:cxn modelId="{97FBF25C-9FD9-4EA6-A0ED-9D5312E4708A}" type="presOf" srcId="{0A330D80-C115-46DC-9854-8D4B4BB52C1C}" destId="{F08A8C15-4446-40C7-865C-6257B1CBA032}" srcOrd="1" destOrd="0" presId="urn:microsoft.com/office/officeart/2005/8/layout/hierarchy3"/>
    <dgm:cxn modelId="{D0DC0256-D34D-45F7-A649-8C646950396D}" type="presOf" srcId="{11C010D6-CC57-439A-8E76-AB49EE4E07FB}" destId="{391D7E73-AF5F-49A4-B762-50B2C9202AF9}" srcOrd="1" destOrd="0" presId="urn:microsoft.com/office/officeart/2005/8/layout/hierarchy3"/>
    <dgm:cxn modelId="{C74CCAAE-F459-4867-A0D6-BE009720D3CB}" srcId="{3D5F589A-4E61-4BF2-8CD3-5971867F846E}" destId="{0A330D80-C115-46DC-9854-8D4B4BB52C1C}" srcOrd="1" destOrd="0" parTransId="{FBBAFE24-88A8-489C-9FFE-A88E6A05DEB4}" sibTransId="{6513BEBF-C4A0-45F6-8D29-A4E9FAE14366}"/>
    <dgm:cxn modelId="{3A22760D-2D57-43C1-B85F-51412B0E5F57}" type="presOf" srcId="{0A330D80-C115-46DC-9854-8D4B4BB52C1C}" destId="{95DC3536-9134-447A-86A6-34B39A6A41C1}" srcOrd="0" destOrd="0" presId="urn:microsoft.com/office/officeart/2005/8/layout/hierarchy3"/>
    <dgm:cxn modelId="{41973D5C-283D-4882-A5E1-A0A4E4CAE2B7}" srcId="{3D5F589A-4E61-4BF2-8CD3-5971867F846E}" destId="{11C010D6-CC57-439A-8E76-AB49EE4E07FB}" srcOrd="0" destOrd="0" parTransId="{C18D0302-6E5A-4D4B-9530-E1B3B5A23F58}" sibTransId="{03726AAB-6DAC-4DFF-8FBB-9DD7544F22D3}"/>
    <dgm:cxn modelId="{30B97800-BF79-48F6-8FCD-B1B792458022}" type="presOf" srcId="{11C010D6-CC57-439A-8E76-AB49EE4E07FB}" destId="{2DFEF43E-D4E8-4912-B605-DB8635E66B89}" srcOrd="0" destOrd="0" presId="urn:microsoft.com/office/officeart/2005/8/layout/hierarchy3"/>
    <dgm:cxn modelId="{4925D67E-0679-4F53-98D8-6A35F6C876B1}" type="presOf" srcId="{3D5F589A-4E61-4BF2-8CD3-5971867F846E}" destId="{DCF067B2-062E-4D50-83D9-8DCDA9743F58}" srcOrd="0" destOrd="0" presId="urn:microsoft.com/office/officeart/2005/8/layout/hierarchy3"/>
    <dgm:cxn modelId="{32D89B9F-1ABB-4494-8F5A-92540CBCB752}" type="presParOf" srcId="{DCF067B2-062E-4D50-83D9-8DCDA9743F58}" destId="{5C475D3C-A00A-4FFF-94FE-210DF45486A5}" srcOrd="0" destOrd="0" presId="urn:microsoft.com/office/officeart/2005/8/layout/hierarchy3"/>
    <dgm:cxn modelId="{D8C0B5AD-7145-441F-82DC-D6869FE80F1D}" type="presParOf" srcId="{5C475D3C-A00A-4FFF-94FE-210DF45486A5}" destId="{247D4FD0-1CEE-469C-BFCD-EF0DCB870D8B}" srcOrd="0" destOrd="0" presId="urn:microsoft.com/office/officeart/2005/8/layout/hierarchy3"/>
    <dgm:cxn modelId="{E2BA0213-F2F9-407C-B1CE-69C6F9977D56}" type="presParOf" srcId="{247D4FD0-1CEE-469C-BFCD-EF0DCB870D8B}" destId="{2DFEF43E-D4E8-4912-B605-DB8635E66B89}" srcOrd="0" destOrd="0" presId="urn:microsoft.com/office/officeart/2005/8/layout/hierarchy3"/>
    <dgm:cxn modelId="{E1AE7876-77C1-438F-B3EC-77B225740ABE}" type="presParOf" srcId="{247D4FD0-1CEE-469C-BFCD-EF0DCB870D8B}" destId="{391D7E73-AF5F-49A4-B762-50B2C9202AF9}" srcOrd="1" destOrd="0" presId="urn:microsoft.com/office/officeart/2005/8/layout/hierarchy3"/>
    <dgm:cxn modelId="{1F01E82A-7026-4F09-AE65-39CF13D8ADF9}" type="presParOf" srcId="{5C475D3C-A00A-4FFF-94FE-210DF45486A5}" destId="{36314138-DE1E-4E68-9F95-2431FBC1912B}" srcOrd="1" destOrd="0" presId="urn:microsoft.com/office/officeart/2005/8/layout/hierarchy3"/>
    <dgm:cxn modelId="{2B70F575-774D-40C1-98BF-C3AA2D2DEB9B}" type="presParOf" srcId="{DCF067B2-062E-4D50-83D9-8DCDA9743F58}" destId="{B802BBC3-45F5-4609-874D-9E2C442DBE6F}" srcOrd="1" destOrd="0" presId="urn:microsoft.com/office/officeart/2005/8/layout/hierarchy3"/>
    <dgm:cxn modelId="{7ECC7321-52ED-49D0-8399-8C6585DF5AB9}" type="presParOf" srcId="{B802BBC3-45F5-4609-874D-9E2C442DBE6F}" destId="{0B813F83-D321-4608-9FBC-0091DAB34390}" srcOrd="0" destOrd="0" presId="urn:microsoft.com/office/officeart/2005/8/layout/hierarchy3"/>
    <dgm:cxn modelId="{1B8047FB-18FC-454C-A46B-515A6C9EDD5C}" type="presParOf" srcId="{0B813F83-D321-4608-9FBC-0091DAB34390}" destId="{95DC3536-9134-447A-86A6-34B39A6A41C1}" srcOrd="0" destOrd="0" presId="urn:microsoft.com/office/officeart/2005/8/layout/hierarchy3"/>
    <dgm:cxn modelId="{2592D76F-D78B-4F4E-9D4D-7899A36288F1}" type="presParOf" srcId="{0B813F83-D321-4608-9FBC-0091DAB34390}" destId="{F08A8C15-4446-40C7-865C-6257B1CBA032}" srcOrd="1" destOrd="0" presId="urn:microsoft.com/office/officeart/2005/8/layout/hierarchy3"/>
    <dgm:cxn modelId="{774AF57A-735B-43DE-972D-580D872352DD}" type="presParOf" srcId="{B802BBC3-45F5-4609-874D-9E2C442DBE6F}" destId="{FF31B5D1-F670-4074-981D-1E795A01CB1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272317-4F8B-4BC6-AA61-98D6354B172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B5154C4-988F-488E-8BE7-0B3C898EDFE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Među europskim doseljenicima u </a:t>
          </a:r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XVIII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stoljeću raslo je nezadovoljstvo britanskom upravom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61C54-3BDA-4B95-9434-0DEDF710FC6D}" type="parTrans" cxnId="{A8B2D605-7092-4165-B0CE-2F3D656AC1D8}">
      <dgm:prSet/>
      <dgm:spPr/>
      <dgm:t>
        <a:bodyPr/>
        <a:lstStyle/>
        <a:p>
          <a:endParaRPr lang="en-US"/>
        </a:p>
      </dgm:t>
    </dgm:pt>
    <dgm:pt modelId="{03771282-A2C3-4A4A-99D7-5C3A1426068B}" type="sibTrans" cxnId="{A8B2D605-7092-4165-B0CE-2F3D656AC1D8}">
      <dgm:prSet/>
      <dgm:spPr/>
      <dgm:t>
        <a:bodyPr/>
        <a:lstStyle/>
        <a:p>
          <a:endParaRPr lang="en-US"/>
        </a:p>
      </dgm:t>
    </dgm:pt>
    <dgm:pt modelId="{7238FAEB-6F7C-4857-B102-5FD083D38140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Nadzor britanske vlasti nad američkim kolonijama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B08CB-1568-4799-B7B3-AD92D2A27DFC}" type="parTrans" cxnId="{7A5D9D57-8D79-43D5-8808-000F845CD820}">
      <dgm:prSet/>
      <dgm:spPr/>
      <dgm:t>
        <a:bodyPr/>
        <a:lstStyle/>
        <a:p>
          <a:endParaRPr lang="en-US"/>
        </a:p>
      </dgm:t>
    </dgm:pt>
    <dgm:pt modelId="{431C7021-A2E4-49D9-88AB-7DC6D23D563C}" type="sibTrans" cxnId="{7A5D9D57-8D79-43D5-8808-000F845CD820}">
      <dgm:prSet/>
      <dgm:spPr/>
      <dgm:t>
        <a:bodyPr/>
        <a:lstStyle/>
        <a:p>
          <a:endParaRPr lang="en-US"/>
        </a:p>
      </dgm:t>
    </dgm:pt>
    <dgm:pt modelId="{5B1B7066-6A09-4646-816D-F13D554D7408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Gospodarska ograničenja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ograničenje izvoza proizvoda iz kolonija, zabrana uvoza proizvoda koji nisu potjecali iz Velike Britanije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99A38-1A60-465A-AAE0-185E8BBCA470}" type="parTrans" cxnId="{0495E973-8F0F-48AD-948E-397E9DDD6E8B}">
      <dgm:prSet/>
      <dgm:spPr/>
      <dgm:t>
        <a:bodyPr/>
        <a:lstStyle/>
        <a:p>
          <a:endParaRPr lang="en-US"/>
        </a:p>
      </dgm:t>
    </dgm:pt>
    <dgm:pt modelId="{32F0F53D-3D3F-4C8F-AACE-D05C151E94F6}" type="sibTrans" cxnId="{0495E973-8F0F-48AD-948E-397E9DDD6E8B}">
      <dgm:prSet/>
      <dgm:spPr/>
      <dgm:t>
        <a:bodyPr/>
        <a:lstStyle/>
        <a:p>
          <a:endParaRPr lang="en-US"/>
        </a:p>
      </dgm:t>
    </dgm:pt>
    <dgm:pt modelId="{694D622B-B382-4189-BAD2-978443D8AFFE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Nametanje visokih poreza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D3AA9-5814-4496-A001-584ABDA669C7}" type="parTrans" cxnId="{27D109E0-8D9A-4758-B656-C12C2607DF58}">
      <dgm:prSet/>
      <dgm:spPr/>
      <dgm:t>
        <a:bodyPr/>
        <a:lstStyle/>
        <a:p>
          <a:endParaRPr lang="en-US"/>
        </a:p>
      </dgm:t>
    </dgm:pt>
    <dgm:pt modelId="{256D0F07-DF0D-446D-B947-E715F25F5480}" type="sibTrans" cxnId="{27D109E0-8D9A-4758-B656-C12C2607DF58}">
      <dgm:prSet/>
      <dgm:spPr/>
      <dgm:t>
        <a:bodyPr/>
        <a:lstStyle/>
        <a:p>
          <a:endParaRPr lang="en-US"/>
        </a:p>
      </dgm:t>
    </dgm:pt>
    <dgm:pt modelId="{B707EB89-BC02-43C0-80DC-12E075FB9CAB}" type="pres">
      <dgm:prSet presAssocID="{79272317-4F8B-4BC6-AA61-98D6354B1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AB3232-F638-4727-B7CB-1E0BD436E3B7}" type="pres">
      <dgm:prSet presAssocID="{9B5154C4-988F-488E-8BE7-0B3C898EDF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2F06E0-9C78-4A64-ADA2-B5DF81958739}" type="pres">
      <dgm:prSet presAssocID="{03771282-A2C3-4A4A-99D7-5C3A1426068B}" presName="spacer" presStyleCnt="0"/>
      <dgm:spPr/>
    </dgm:pt>
    <dgm:pt modelId="{65443C1B-DF65-4A44-9251-28D5C4555D3C}" type="pres">
      <dgm:prSet presAssocID="{7238FAEB-6F7C-4857-B102-5FD083D3814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AA53CE-01A0-4E02-A0F1-7C46419B7F5F}" type="pres">
      <dgm:prSet presAssocID="{431C7021-A2E4-49D9-88AB-7DC6D23D563C}" presName="spacer" presStyleCnt="0"/>
      <dgm:spPr/>
    </dgm:pt>
    <dgm:pt modelId="{18273C01-4135-4167-82A1-6E6478F61388}" type="pres">
      <dgm:prSet presAssocID="{5B1B7066-6A09-4646-816D-F13D554D74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D1C36A-EB83-41CB-9E84-6035DBA00B7D}" type="pres">
      <dgm:prSet presAssocID="{32F0F53D-3D3F-4C8F-AACE-D05C151E94F6}" presName="spacer" presStyleCnt="0"/>
      <dgm:spPr/>
    </dgm:pt>
    <dgm:pt modelId="{EAF1D722-353F-4166-B278-05BEA6AA90A2}" type="pres">
      <dgm:prSet presAssocID="{694D622B-B382-4189-BAD2-978443D8AF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B2D605-7092-4165-B0CE-2F3D656AC1D8}" srcId="{79272317-4F8B-4BC6-AA61-98D6354B172D}" destId="{9B5154C4-988F-488E-8BE7-0B3C898EDFE7}" srcOrd="0" destOrd="0" parTransId="{AEE61C54-3BDA-4B95-9434-0DEDF710FC6D}" sibTransId="{03771282-A2C3-4A4A-99D7-5C3A1426068B}"/>
    <dgm:cxn modelId="{1C43ED4B-A004-4A77-8E94-9D4F864DB676}" type="presOf" srcId="{694D622B-B382-4189-BAD2-978443D8AFFE}" destId="{EAF1D722-353F-4166-B278-05BEA6AA90A2}" srcOrd="0" destOrd="0" presId="urn:microsoft.com/office/officeart/2005/8/layout/vList2"/>
    <dgm:cxn modelId="{31C1A797-038E-44EE-8836-7BECFF5D8B05}" type="presOf" srcId="{5B1B7066-6A09-4646-816D-F13D554D7408}" destId="{18273C01-4135-4167-82A1-6E6478F61388}" srcOrd="0" destOrd="0" presId="urn:microsoft.com/office/officeart/2005/8/layout/vList2"/>
    <dgm:cxn modelId="{0495E973-8F0F-48AD-948E-397E9DDD6E8B}" srcId="{79272317-4F8B-4BC6-AA61-98D6354B172D}" destId="{5B1B7066-6A09-4646-816D-F13D554D7408}" srcOrd="2" destOrd="0" parTransId="{51999A38-1A60-465A-AAE0-185E8BBCA470}" sibTransId="{32F0F53D-3D3F-4C8F-AACE-D05C151E94F6}"/>
    <dgm:cxn modelId="{27D109E0-8D9A-4758-B656-C12C2607DF58}" srcId="{79272317-4F8B-4BC6-AA61-98D6354B172D}" destId="{694D622B-B382-4189-BAD2-978443D8AFFE}" srcOrd="3" destOrd="0" parTransId="{7EBD3AA9-5814-4496-A001-584ABDA669C7}" sibTransId="{256D0F07-DF0D-446D-B947-E715F25F5480}"/>
    <dgm:cxn modelId="{11F5EB1A-FE3D-41FC-9E25-E98CB250F066}" type="presOf" srcId="{79272317-4F8B-4BC6-AA61-98D6354B172D}" destId="{B707EB89-BC02-43C0-80DC-12E075FB9CAB}" srcOrd="0" destOrd="0" presId="urn:microsoft.com/office/officeart/2005/8/layout/vList2"/>
    <dgm:cxn modelId="{7A5D9D57-8D79-43D5-8808-000F845CD820}" srcId="{79272317-4F8B-4BC6-AA61-98D6354B172D}" destId="{7238FAEB-6F7C-4857-B102-5FD083D38140}" srcOrd="1" destOrd="0" parTransId="{6E7B08CB-1568-4799-B7B3-AD92D2A27DFC}" sibTransId="{431C7021-A2E4-49D9-88AB-7DC6D23D563C}"/>
    <dgm:cxn modelId="{B9F189F2-1DE2-4F84-A25C-5ACC4BD4BC18}" type="presOf" srcId="{9B5154C4-988F-488E-8BE7-0B3C898EDFE7}" destId="{1BAB3232-F638-4727-B7CB-1E0BD436E3B7}" srcOrd="0" destOrd="0" presId="urn:microsoft.com/office/officeart/2005/8/layout/vList2"/>
    <dgm:cxn modelId="{13703E9B-303C-4412-8C6A-CFE039BBD080}" type="presOf" srcId="{7238FAEB-6F7C-4857-B102-5FD083D38140}" destId="{65443C1B-DF65-4A44-9251-28D5C4555D3C}" srcOrd="0" destOrd="0" presId="urn:microsoft.com/office/officeart/2005/8/layout/vList2"/>
    <dgm:cxn modelId="{975D6852-4AEE-4D3C-9862-2D19CDCA894E}" type="presParOf" srcId="{B707EB89-BC02-43C0-80DC-12E075FB9CAB}" destId="{1BAB3232-F638-4727-B7CB-1E0BD436E3B7}" srcOrd="0" destOrd="0" presId="urn:microsoft.com/office/officeart/2005/8/layout/vList2"/>
    <dgm:cxn modelId="{5F8ABCAE-C987-4DC0-ABD6-688429802FD6}" type="presParOf" srcId="{B707EB89-BC02-43C0-80DC-12E075FB9CAB}" destId="{5B2F06E0-9C78-4A64-ADA2-B5DF81958739}" srcOrd="1" destOrd="0" presId="urn:microsoft.com/office/officeart/2005/8/layout/vList2"/>
    <dgm:cxn modelId="{FA179AB1-F803-4BA5-AC62-0C006265D57A}" type="presParOf" srcId="{B707EB89-BC02-43C0-80DC-12E075FB9CAB}" destId="{65443C1B-DF65-4A44-9251-28D5C4555D3C}" srcOrd="2" destOrd="0" presId="urn:microsoft.com/office/officeart/2005/8/layout/vList2"/>
    <dgm:cxn modelId="{71EA9B5F-A96F-484F-8F5C-C5D07C978341}" type="presParOf" srcId="{B707EB89-BC02-43C0-80DC-12E075FB9CAB}" destId="{D6AA53CE-01A0-4E02-A0F1-7C46419B7F5F}" srcOrd="3" destOrd="0" presId="urn:microsoft.com/office/officeart/2005/8/layout/vList2"/>
    <dgm:cxn modelId="{11ECAC11-5276-4E24-A860-AF5C8A787B26}" type="presParOf" srcId="{B707EB89-BC02-43C0-80DC-12E075FB9CAB}" destId="{18273C01-4135-4167-82A1-6E6478F61388}" srcOrd="4" destOrd="0" presId="urn:microsoft.com/office/officeart/2005/8/layout/vList2"/>
    <dgm:cxn modelId="{FB74F8D2-4828-4946-8C2F-9BB6293E4672}" type="presParOf" srcId="{B707EB89-BC02-43C0-80DC-12E075FB9CAB}" destId="{93D1C36A-EB83-41CB-9E84-6035DBA00B7D}" srcOrd="5" destOrd="0" presId="urn:microsoft.com/office/officeart/2005/8/layout/vList2"/>
    <dgm:cxn modelId="{C649B35C-BE80-4D84-A6FA-1FDC4A09BDAD}" type="presParOf" srcId="{B707EB89-BC02-43C0-80DC-12E075FB9CAB}" destId="{EAF1D722-353F-4166-B278-05BEA6AA90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4DF1E-4A7D-4EAB-8BB2-E19F5D77A50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1FE01D0-FF61-46F3-B04B-4FA9BB4B0F1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Vrhunac nezadovoljstva – 1773. godine donesen Zakon o čaju kojim su američke kolonije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prisiljene uvoziti čaj samo od britanske </a:t>
          </a:r>
          <a:r>
            <a:rPr lang="hr-HR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istočnoindijske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kompanije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81337-3735-4AAE-BB99-5E00DC32DBA1}" type="parTrans" cxnId="{B59381A3-F9CA-4290-AFBC-932ACDF12E2F}">
      <dgm:prSet/>
      <dgm:spPr/>
      <dgm:t>
        <a:bodyPr/>
        <a:lstStyle/>
        <a:p>
          <a:endParaRPr lang="en-US"/>
        </a:p>
      </dgm:t>
    </dgm:pt>
    <dgm:pt modelId="{BA4DF1A3-1EC6-487A-BBCE-391F3006B27B}" type="sibTrans" cxnId="{B59381A3-F9CA-4290-AFBC-932ACDF12E2F}">
      <dgm:prSet/>
      <dgm:spPr/>
      <dgm:t>
        <a:bodyPr/>
        <a:lstStyle/>
        <a:p>
          <a:endParaRPr lang="en-US"/>
        </a:p>
      </dgm:t>
    </dgm:pt>
    <dgm:pt modelId="{70797C2D-4178-492B-8A9C-D787730CC93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Namjera je bila prisiliti američke koloniste da plaćaju porez britanskoj vladi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798A7-95BC-4054-B00C-DEC4035B7473}" type="parTrans" cxnId="{4D9313E1-D479-42D7-83AF-6D882F96A2B9}">
      <dgm:prSet/>
      <dgm:spPr/>
      <dgm:t>
        <a:bodyPr/>
        <a:lstStyle/>
        <a:p>
          <a:endParaRPr lang="en-US"/>
        </a:p>
      </dgm:t>
    </dgm:pt>
    <dgm:pt modelId="{AFD28CEC-7A38-4FF6-A882-CD9CE97C8F21}" type="sibTrans" cxnId="{4D9313E1-D479-42D7-83AF-6D882F96A2B9}">
      <dgm:prSet/>
      <dgm:spPr/>
      <dgm:t>
        <a:bodyPr/>
        <a:lstStyle/>
        <a:p>
          <a:endParaRPr lang="en-US"/>
        </a:p>
      </dgm:t>
    </dgm:pt>
    <dgm:pt modelId="{5009C475-6A93-46CD-AC64-6EFF02056918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Povod ratu za neovisnost –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„Bostonska čajanka”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1773. godine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81CD6-85D5-4F5E-A5C7-319AF04DFBBA}" type="parTrans" cxnId="{D6CCDA42-67F4-486B-BB50-DBF5026441AE}">
      <dgm:prSet/>
      <dgm:spPr/>
      <dgm:t>
        <a:bodyPr/>
        <a:lstStyle/>
        <a:p>
          <a:endParaRPr lang="en-US"/>
        </a:p>
      </dgm:t>
    </dgm:pt>
    <dgm:pt modelId="{D2FED466-E0DA-4BDE-BDD1-7EAAD4AA7B30}" type="sibTrans" cxnId="{D6CCDA42-67F4-486B-BB50-DBF5026441AE}">
      <dgm:prSet/>
      <dgm:spPr/>
      <dgm:t>
        <a:bodyPr/>
        <a:lstStyle/>
        <a:p>
          <a:endParaRPr lang="en-US"/>
        </a:p>
      </dgm:t>
    </dgm:pt>
    <dgm:pt modelId="{F7D6EE52-4AA8-4F69-AC96-6F585C312181}" type="pres">
      <dgm:prSet presAssocID="{B6D4DF1E-4A7D-4EAB-8BB2-E19F5D77A5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4D16FEE-CB4A-4240-A1F2-4F49C9D9B6FC}" type="pres">
      <dgm:prSet presAssocID="{E1FE01D0-FF61-46F3-B04B-4FA9BB4B0F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24AFBD-AB29-465C-91B4-C138A6FCE6C4}" type="pres">
      <dgm:prSet presAssocID="{BA4DF1A3-1EC6-487A-BBCE-391F3006B27B}" presName="spacer" presStyleCnt="0"/>
      <dgm:spPr/>
    </dgm:pt>
    <dgm:pt modelId="{950A6E02-57AF-4188-BBF2-B7A970D7A609}" type="pres">
      <dgm:prSet presAssocID="{70797C2D-4178-492B-8A9C-D787730CC9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9D7959-98A1-4A0D-A0A2-ED4AD85E55E6}" type="pres">
      <dgm:prSet presAssocID="{AFD28CEC-7A38-4FF6-A882-CD9CE97C8F21}" presName="spacer" presStyleCnt="0"/>
      <dgm:spPr/>
    </dgm:pt>
    <dgm:pt modelId="{568BE632-C128-4E97-AFE8-E436FAC32E61}" type="pres">
      <dgm:prSet presAssocID="{5009C475-6A93-46CD-AC64-6EFF020569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690A4B-241C-46BD-B2D9-33F83491D3F7}" type="presOf" srcId="{70797C2D-4178-492B-8A9C-D787730CC936}" destId="{950A6E02-57AF-4188-BBF2-B7A970D7A609}" srcOrd="0" destOrd="0" presId="urn:microsoft.com/office/officeart/2005/8/layout/vList2"/>
    <dgm:cxn modelId="{4D9313E1-D479-42D7-83AF-6D882F96A2B9}" srcId="{B6D4DF1E-4A7D-4EAB-8BB2-E19F5D77A507}" destId="{70797C2D-4178-492B-8A9C-D787730CC936}" srcOrd="1" destOrd="0" parTransId="{A90798A7-95BC-4054-B00C-DEC4035B7473}" sibTransId="{AFD28CEC-7A38-4FF6-A882-CD9CE97C8F21}"/>
    <dgm:cxn modelId="{52C782EA-BF16-46D2-9E42-3B611ED89A62}" type="presOf" srcId="{5009C475-6A93-46CD-AC64-6EFF02056918}" destId="{568BE632-C128-4E97-AFE8-E436FAC32E61}" srcOrd="0" destOrd="0" presId="urn:microsoft.com/office/officeart/2005/8/layout/vList2"/>
    <dgm:cxn modelId="{33BA9E8C-5422-4394-B8DC-1DA74DEE3335}" type="presOf" srcId="{B6D4DF1E-4A7D-4EAB-8BB2-E19F5D77A507}" destId="{F7D6EE52-4AA8-4F69-AC96-6F585C312181}" srcOrd="0" destOrd="0" presId="urn:microsoft.com/office/officeart/2005/8/layout/vList2"/>
    <dgm:cxn modelId="{D6CCDA42-67F4-486B-BB50-DBF5026441AE}" srcId="{B6D4DF1E-4A7D-4EAB-8BB2-E19F5D77A507}" destId="{5009C475-6A93-46CD-AC64-6EFF02056918}" srcOrd="2" destOrd="0" parTransId="{2B781CD6-85D5-4F5E-A5C7-319AF04DFBBA}" sibTransId="{D2FED466-E0DA-4BDE-BDD1-7EAAD4AA7B30}"/>
    <dgm:cxn modelId="{94F99797-226A-4CDE-9D74-E8BEF6FE92D1}" type="presOf" srcId="{E1FE01D0-FF61-46F3-B04B-4FA9BB4B0F17}" destId="{F4D16FEE-CB4A-4240-A1F2-4F49C9D9B6FC}" srcOrd="0" destOrd="0" presId="urn:microsoft.com/office/officeart/2005/8/layout/vList2"/>
    <dgm:cxn modelId="{B59381A3-F9CA-4290-AFBC-932ACDF12E2F}" srcId="{B6D4DF1E-4A7D-4EAB-8BB2-E19F5D77A507}" destId="{E1FE01D0-FF61-46F3-B04B-4FA9BB4B0F17}" srcOrd="0" destOrd="0" parTransId="{DF381337-3735-4AAE-BB99-5E00DC32DBA1}" sibTransId="{BA4DF1A3-1EC6-487A-BBCE-391F3006B27B}"/>
    <dgm:cxn modelId="{EEFEBA0F-CC27-4534-B1E6-CD6BB816A71E}" type="presParOf" srcId="{F7D6EE52-4AA8-4F69-AC96-6F585C312181}" destId="{F4D16FEE-CB4A-4240-A1F2-4F49C9D9B6FC}" srcOrd="0" destOrd="0" presId="urn:microsoft.com/office/officeart/2005/8/layout/vList2"/>
    <dgm:cxn modelId="{4C378307-0DE6-4250-9AFF-C3D5B2F5CB3A}" type="presParOf" srcId="{F7D6EE52-4AA8-4F69-AC96-6F585C312181}" destId="{A124AFBD-AB29-465C-91B4-C138A6FCE6C4}" srcOrd="1" destOrd="0" presId="urn:microsoft.com/office/officeart/2005/8/layout/vList2"/>
    <dgm:cxn modelId="{C7125AF6-895D-46B0-A3CF-779AD96BDD69}" type="presParOf" srcId="{F7D6EE52-4AA8-4F69-AC96-6F585C312181}" destId="{950A6E02-57AF-4188-BBF2-B7A970D7A609}" srcOrd="2" destOrd="0" presId="urn:microsoft.com/office/officeart/2005/8/layout/vList2"/>
    <dgm:cxn modelId="{FD0050DA-E0EC-4DF8-B2D3-5F9C06DFC8B1}" type="presParOf" srcId="{F7D6EE52-4AA8-4F69-AC96-6F585C312181}" destId="{979D7959-98A1-4A0D-A0A2-ED4AD85E55E6}" srcOrd="3" destOrd="0" presId="urn:microsoft.com/office/officeart/2005/8/layout/vList2"/>
    <dgm:cxn modelId="{8B7CB10D-C7F3-4B41-B6BF-58DF69F06508}" type="presParOf" srcId="{F7D6EE52-4AA8-4F69-AC96-6F585C312181}" destId="{568BE632-C128-4E97-AFE8-E436FAC32E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7D3FA3-AC71-43EB-852F-82D90E31A83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6B50E36-0418-406D-9407-E4D26B9D3D80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1774. godine predstavnici trinaest kolonija sazvali Prvi kontinentalni kongres u Philadelphiji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354EE-4F87-4D14-AD5B-13D055DB099D}" type="parTrans" cxnId="{73E8B260-AD45-443F-ABE4-B672E23286F4}">
      <dgm:prSet/>
      <dgm:spPr/>
      <dgm:t>
        <a:bodyPr/>
        <a:lstStyle/>
        <a:p>
          <a:endParaRPr lang="en-US"/>
        </a:p>
      </dgm:t>
    </dgm:pt>
    <dgm:pt modelId="{2DD238C6-7F71-457C-948A-7288A7C22875}" type="sibTrans" cxnId="{73E8B260-AD45-443F-ABE4-B672E23286F4}">
      <dgm:prSet/>
      <dgm:spPr/>
      <dgm:t>
        <a:bodyPr/>
        <a:lstStyle/>
        <a:p>
          <a:endParaRPr lang="en-US"/>
        </a:p>
      </dgm:t>
    </dgm:pt>
    <dgm:pt modelId="{54CFAC0C-7AB5-467D-AD9D-02F417B83860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1775. godine - </a:t>
          </a:r>
          <a:r>
            <a: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početak Američkog rata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za neovisnost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sukob britanske vojske i američkih pobunjenika kod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Lexingtona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C54BD-47C4-4E44-B2F8-3D0D69E3EE64}" type="parTrans" cxnId="{F364750A-F5D0-4FBC-9160-CB7C769CE98E}">
      <dgm:prSet/>
      <dgm:spPr/>
      <dgm:t>
        <a:bodyPr/>
        <a:lstStyle/>
        <a:p>
          <a:endParaRPr lang="en-US"/>
        </a:p>
      </dgm:t>
    </dgm:pt>
    <dgm:pt modelId="{F32DE250-DAF3-41F5-AA4B-4F4CE1930F83}" type="sibTrans" cxnId="{F364750A-F5D0-4FBC-9160-CB7C769CE98E}">
      <dgm:prSet/>
      <dgm:spPr/>
      <dgm:t>
        <a:bodyPr/>
        <a:lstStyle/>
        <a:p>
          <a:endParaRPr lang="en-US"/>
        </a:p>
      </dgm:t>
    </dgm:pt>
    <dgm:pt modelId="{2CA08DBE-4236-4598-9707-2C3411D3E3E4}" type="pres">
      <dgm:prSet presAssocID="{817D3FA3-AC71-43EB-852F-82D90E31A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12A1893-E522-410C-A60E-DB6BD1BC786C}" type="pres">
      <dgm:prSet presAssocID="{06B50E36-0418-406D-9407-E4D26B9D3D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739DC3-E1F7-4B9C-865D-122F8325FB43}" type="pres">
      <dgm:prSet presAssocID="{2DD238C6-7F71-457C-948A-7288A7C22875}" presName="spacer" presStyleCnt="0"/>
      <dgm:spPr/>
    </dgm:pt>
    <dgm:pt modelId="{E9049002-307D-4513-AEAF-8AA012AB8466}" type="pres">
      <dgm:prSet presAssocID="{54CFAC0C-7AB5-467D-AD9D-02F417B838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62B50C-409A-459F-A2C2-54215F07F9AF}" type="presOf" srcId="{06B50E36-0418-406D-9407-E4D26B9D3D80}" destId="{D12A1893-E522-410C-A60E-DB6BD1BC786C}" srcOrd="0" destOrd="0" presId="urn:microsoft.com/office/officeart/2005/8/layout/vList2"/>
    <dgm:cxn modelId="{E57BA8F6-9CDB-4773-BFA1-23C73F7C7370}" type="presOf" srcId="{54CFAC0C-7AB5-467D-AD9D-02F417B83860}" destId="{E9049002-307D-4513-AEAF-8AA012AB8466}" srcOrd="0" destOrd="0" presId="urn:microsoft.com/office/officeart/2005/8/layout/vList2"/>
    <dgm:cxn modelId="{C2F45810-874E-4E78-9AEC-5BCECFE3F27C}" type="presOf" srcId="{817D3FA3-AC71-43EB-852F-82D90E31A83D}" destId="{2CA08DBE-4236-4598-9707-2C3411D3E3E4}" srcOrd="0" destOrd="0" presId="urn:microsoft.com/office/officeart/2005/8/layout/vList2"/>
    <dgm:cxn modelId="{73E8B260-AD45-443F-ABE4-B672E23286F4}" srcId="{817D3FA3-AC71-43EB-852F-82D90E31A83D}" destId="{06B50E36-0418-406D-9407-E4D26B9D3D80}" srcOrd="0" destOrd="0" parTransId="{108354EE-4F87-4D14-AD5B-13D055DB099D}" sibTransId="{2DD238C6-7F71-457C-948A-7288A7C22875}"/>
    <dgm:cxn modelId="{F364750A-F5D0-4FBC-9160-CB7C769CE98E}" srcId="{817D3FA3-AC71-43EB-852F-82D90E31A83D}" destId="{54CFAC0C-7AB5-467D-AD9D-02F417B83860}" srcOrd="1" destOrd="0" parTransId="{52AC54BD-47C4-4E44-B2F8-3D0D69E3EE64}" sibTransId="{F32DE250-DAF3-41F5-AA4B-4F4CE1930F83}"/>
    <dgm:cxn modelId="{6222E300-01BE-4818-A744-2A6C52E39082}" type="presParOf" srcId="{2CA08DBE-4236-4598-9707-2C3411D3E3E4}" destId="{D12A1893-E522-410C-A60E-DB6BD1BC786C}" srcOrd="0" destOrd="0" presId="urn:microsoft.com/office/officeart/2005/8/layout/vList2"/>
    <dgm:cxn modelId="{A9C96F56-9AEB-4509-A927-B5680C138707}" type="presParOf" srcId="{2CA08DBE-4236-4598-9707-2C3411D3E3E4}" destId="{D6739DC3-E1F7-4B9C-865D-122F8325FB43}" srcOrd="1" destOrd="0" presId="urn:microsoft.com/office/officeart/2005/8/layout/vList2"/>
    <dgm:cxn modelId="{FE15B269-8F7A-4B6E-968E-7EB670967AAF}" type="presParOf" srcId="{2CA08DBE-4236-4598-9707-2C3411D3E3E4}" destId="{E9049002-307D-4513-AEAF-8AA012AB84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445BF6-0BF8-4DC4-A342-86210EA8A08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110DFDF-936E-4F07-8253-25D2B1B8C9B5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1775. godine sazvan Drugi kontinentalni kongres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DC724-7DAA-4BB9-8E95-F89BF1332AA7}" type="parTrans" cxnId="{E0B1570F-9336-4E36-BD0F-67CA57DEE2A7}">
      <dgm:prSet/>
      <dgm:spPr/>
      <dgm:t>
        <a:bodyPr/>
        <a:lstStyle/>
        <a:p>
          <a:endParaRPr lang="en-US"/>
        </a:p>
      </dgm:t>
    </dgm:pt>
    <dgm:pt modelId="{8E19D2EB-5EB6-4833-A93E-5D9586CB89DE}" type="sibTrans" cxnId="{E0B1570F-9336-4E36-BD0F-67CA57DEE2A7}">
      <dgm:prSet/>
      <dgm:spPr/>
      <dgm:t>
        <a:bodyPr/>
        <a:lstStyle/>
        <a:p>
          <a:endParaRPr lang="en-US"/>
        </a:p>
      </dgm:t>
    </dgm:pt>
    <dgm:pt modelId="{F5C36F6F-82CB-4C2B-AA1A-A028D48D8A6E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George Washington izabran za vrhovnog vojnog zapovjednika američkih pobunjenih snaga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CF4B0-4C1B-4B13-9848-6A05A65CDCA8}" type="parTrans" cxnId="{A81E74EC-E542-437C-ADD6-635039C25E23}">
      <dgm:prSet/>
      <dgm:spPr/>
      <dgm:t>
        <a:bodyPr/>
        <a:lstStyle/>
        <a:p>
          <a:endParaRPr lang="en-US"/>
        </a:p>
      </dgm:t>
    </dgm:pt>
    <dgm:pt modelId="{F78E402A-6327-4E65-ACC6-408040EC64E4}" type="sibTrans" cxnId="{A81E74EC-E542-437C-ADD6-635039C25E23}">
      <dgm:prSet/>
      <dgm:spPr/>
      <dgm:t>
        <a:bodyPr/>
        <a:lstStyle/>
        <a:p>
          <a:endParaRPr lang="en-US"/>
        </a:p>
      </dgm:t>
    </dgm:pt>
    <dgm:pt modelId="{BF228320-5CAD-4D46-B270-8FB0720F930E}" type="pres">
      <dgm:prSet presAssocID="{1F445BF6-0BF8-4DC4-A342-86210EA8A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778416-FB83-4B5A-973F-91135080993E}" type="pres">
      <dgm:prSet presAssocID="{A110DFDF-936E-4F07-8253-25D2B1B8C9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3A6CA8-5851-4482-A3B2-4413AA895F74}" type="pres">
      <dgm:prSet presAssocID="{8E19D2EB-5EB6-4833-A93E-5D9586CB89DE}" presName="spacer" presStyleCnt="0"/>
      <dgm:spPr/>
    </dgm:pt>
    <dgm:pt modelId="{5CAC98BC-3F9A-4990-BE4A-29D1471A80F2}" type="pres">
      <dgm:prSet presAssocID="{F5C36F6F-82CB-4C2B-AA1A-A028D48D8A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B1570F-9336-4E36-BD0F-67CA57DEE2A7}" srcId="{1F445BF6-0BF8-4DC4-A342-86210EA8A085}" destId="{A110DFDF-936E-4F07-8253-25D2B1B8C9B5}" srcOrd="0" destOrd="0" parTransId="{44CDC724-7DAA-4BB9-8E95-F89BF1332AA7}" sibTransId="{8E19D2EB-5EB6-4833-A93E-5D9586CB89DE}"/>
    <dgm:cxn modelId="{A81E74EC-E542-437C-ADD6-635039C25E23}" srcId="{1F445BF6-0BF8-4DC4-A342-86210EA8A085}" destId="{F5C36F6F-82CB-4C2B-AA1A-A028D48D8A6E}" srcOrd="1" destOrd="0" parTransId="{B01CF4B0-4C1B-4B13-9848-6A05A65CDCA8}" sibTransId="{F78E402A-6327-4E65-ACC6-408040EC64E4}"/>
    <dgm:cxn modelId="{806B4A26-D3E5-4EC9-9D85-C0630CB0041F}" type="presOf" srcId="{1F445BF6-0BF8-4DC4-A342-86210EA8A085}" destId="{BF228320-5CAD-4D46-B270-8FB0720F930E}" srcOrd="0" destOrd="0" presId="urn:microsoft.com/office/officeart/2005/8/layout/vList2"/>
    <dgm:cxn modelId="{3305EEC7-A9B6-49F2-9961-B553F5FBEB86}" type="presOf" srcId="{A110DFDF-936E-4F07-8253-25D2B1B8C9B5}" destId="{82778416-FB83-4B5A-973F-91135080993E}" srcOrd="0" destOrd="0" presId="urn:microsoft.com/office/officeart/2005/8/layout/vList2"/>
    <dgm:cxn modelId="{2F47E236-F48F-406F-A4BE-AFC1B7A80E91}" type="presOf" srcId="{F5C36F6F-82CB-4C2B-AA1A-A028D48D8A6E}" destId="{5CAC98BC-3F9A-4990-BE4A-29D1471A80F2}" srcOrd="0" destOrd="0" presId="urn:microsoft.com/office/officeart/2005/8/layout/vList2"/>
    <dgm:cxn modelId="{98759403-8211-4859-A8FA-0E1EFE82AC65}" type="presParOf" srcId="{BF228320-5CAD-4D46-B270-8FB0720F930E}" destId="{82778416-FB83-4B5A-973F-91135080993E}" srcOrd="0" destOrd="0" presId="urn:microsoft.com/office/officeart/2005/8/layout/vList2"/>
    <dgm:cxn modelId="{6AE7F751-3866-47C6-9B25-8647ADEC46D0}" type="presParOf" srcId="{BF228320-5CAD-4D46-B270-8FB0720F930E}" destId="{D73A6CA8-5851-4482-A3B2-4413AA895F74}" srcOrd="1" destOrd="0" presId="urn:microsoft.com/office/officeart/2005/8/layout/vList2"/>
    <dgm:cxn modelId="{52B1665E-4112-4487-A0C3-D50A66D6AF97}" type="presParOf" srcId="{BF228320-5CAD-4D46-B270-8FB0720F930E}" destId="{5CAC98BC-3F9A-4990-BE4A-29D1471A80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0FCF04-772D-4784-A59E-23EF458BF06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4BF9F12D-8AAA-47CF-86BA-61758E2B5638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srpnja 1776. godine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američki ustanici objavili su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Deklaraciju neovisnosti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proglašena neovisnost kolonija od Velike Britanije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A156F-66DF-4629-93A0-AAA4BEFE5D9A}" type="parTrans" cxnId="{3522BFAC-DEAA-4A3F-BAF0-9BAE753E405A}">
      <dgm:prSet/>
      <dgm:spPr/>
      <dgm:t>
        <a:bodyPr/>
        <a:lstStyle/>
        <a:p>
          <a:endParaRPr lang="en-US"/>
        </a:p>
      </dgm:t>
    </dgm:pt>
    <dgm:pt modelId="{6E73DDE7-785A-4EF9-A6CB-A241F3F579CD}" type="sibTrans" cxnId="{3522BFAC-DEAA-4A3F-BAF0-9BAE753E405A}">
      <dgm:prSet/>
      <dgm:spPr/>
      <dgm:t>
        <a:bodyPr/>
        <a:lstStyle/>
        <a:p>
          <a:endParaRPr lang="en-US"/>
        </a:p>
      </dgm:t>
    </dgm:pt>
    <dgm:pt modelId="{4B684574-9687-482C-853D-388AEF085A9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Nastanak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Sjedinjenih Američkih Država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968D5-5802-45D5-98FB-6C0007E468DC}" type="parTrans" cxnId="{D32DF649-4ED9-43F1-890D-E9BB41A3B873}">
      <dgm:prSet/>
      <dgm:spPr/>
      <dgm:t>
        <a:bodyPr/>
        <a:lstStyle/>
        <a:p>
          <a:endParaRPr lang="en-US"/>
        </a:p>
      </dgm:t>
    </dgm:pt>
    <dgm:pt modelId="{A6494C1E-0CF2-48F7-9180-BC276730DB95}" type="sibTrans" cxnId="{D32DF649-4ED9-43F1-890D-E9BB41A3B873}">
      <dgm:prSet/>
      <dgm:spPr/>
      <dgm:t>
        <a:bodyPr/>
        <a:lstStyle/>
        <a:p>
          <a:endParaRPr lang="en-US"/>
        </a:p>
      </dgm:t>
    </dgm:pt>
    <dgm:pt modelId="{7C56BF07-424A-4529-BFB7-00CB5440D2D8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Glavni tvorac Deklaracije –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Thomas Jefferson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(kasniji treći predsjednik SAD-a)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972DD-5563-4A47-A7BB-8937197E57B1}" type="parTrans" cxnId="{332FDF54-F59C-46F4-A7EF-97640CCFDD28}">
      <dgm:prSet/>
      <dgm:spPr/>
      <dgm:t>
        <a:bodyPr/>
        <a:lstStyle/>
        <a:p>
          <a:endParaRPr lang="en-US"/>
        </a:p>
      </dgm:t>
    </dgm:pt>
    <dgm:pt modelId="{4B95E568-EE6F-4FC6-AF79-9A15BD0E09E0}" type="sibTrans" cxnId="{332FDF54-F59C-46F4-A7EF-97640CCFDD28}">
      <dgm:prSet/>
      <dgm:spPr/>
      <dgm:t>
        <a:bodyPr/>
        <a:lstStyle/>
        <a:p>
          <a:endParaRPr lang="en-US"/>
        </a:p>
      </dgm:t>
    </dgm:pt>
    <dgm:pt modelId="{AA33C9E9-2250-404B-8D65-B5519844291C}" type="pres">
      <dgm:prSet presAssocID="{450FCF04-772D-4784-A59E-23EF458BF0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68253D-37B0-4AF2-B2DC-6143B9126D56}" type="pres">
      <dgm:prSet presAssocID="{4BF9F12D-8AAA-47CF-86BA-61758E2B56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F7745E-EC1C-4198-9BBB-DF10510E4CDF}" type="pres">
      <dgm:prSet presAssocID="{6E73DDE7-785A-4EF9-A6CB-A241F3F579CD}" presName="spacer" presStyleCnt="0"/>
      <dgm:spPr/>
    </dgm:pt>
    <dgm:pt modelId="{0F35DCC8-47FE-4753-8666-7A56E03E481E}" type="pres">
      <dgm:prSet presAssocID="{4B684574-9687-482C-853D-388AEF085A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D2F855-58C6-4104-86C7-E7AF59327C1E}" type="pres">
      <dgm:prSet presAssocID="{A6494C1E-0CF2-48F7-9180-BC276730DB95}" presName="spacer" presStyleCnt="0"/>
      <dgm:spPr/>
    </dgm:pt>
    <dgm:pt modelId="{F5D003D5-2402-410E-B9E8-5F3B62B8AA92}" type="pres">
      <dgm:prSet presAssocID="{7C56BF07-424A-4529-BFB7-00CB5440D2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2FDF54-F59C-46F4-A7EF-97640CCFDD28}" srcId="{450FCF04-772D-4784-A59E-23EF458BF064}" destId="{7C56BF07-424A-4529-BFB7-00CB5440D2D8}" srcOrd="2" destOrd="0" parTransId="{E8C972DD-5563-4A47-A7BB-8937197E57B1}" sibTransId="{4B95E568-EE6F-4FC6-AF79-9A15BD0E09E0}"/>
    <dgm:cxn modelId="{22918CEC-ECD4-40F3-9657-08B1D44D4B05}" type="presOf" srcId="{4BF9F12D-8AAA-47CF-86BA-61758E2B5638}" destId="{F168253D-37B0-4AF2-B2DC-6143B9126D56}" srcOrd="0" destOrd="0" presId="urn:microsoft.com/office/officeart/2005/8/layout/vList2"/>
    <dgm:cxn modelId="{CBDCE788-8A1D-42D9-A0C8-EB2D9A9D66B4}" type="presOf" srcId="{7C56BF07-424A-4529-BFB7-00CB5440D2D8}" destId="{F5D003D5-2402-410E-B9E8-5F3B62B8AA92}" srcOrd="0" destOrd="0" presId="urn:microsoft.com/office/officeart/2005/8/layout/vList2"/>
    <dgm:cxn modelId="{D32DF649-4ED9-43F1-890D-E9BB41A3B873}" srcId="{450FCF04-772D-4784-A59E-23EF458BF064}" destId="{4B684574-9687-482C-853D-388AEF085A97}" srcOrd="1" destOrd="0" parTransId="{B1F968D5-5802-45D5-98FB-6C0007E468DC}" sibTransId="{A6494C1E-0CF2-48F7-9180-BC276730DB95}"/>
    <dgm:cxn modelId="{0BDCADA4-A1B2-4F7A-BA8D-0E5E1D72B8C9}" type="presOf" srcId="{4B684574-9687-482C-853D-388AEF085A97}" destId="{0F35DCC8-47FE-4753-8666-7A56E03E481E}" srcOrd="0" destOrd="0" presId="urn:microsoft.com/office/officeart/2005/8/layout/vList2"/>
    <dgm:cxn modelId="{3522BFAC-DEAA-4A3F-BAF0-9BAE753E405A}" srcId="{450FCF04-772D-4784-A59E-23EF458BF064}" destId="{4BF9F12D-8AAA-47CF-86BA-61758E2B5638}" srcOrd="0" destOrd="0" parTransId="{71AA156F-66DF-4629-93A0-AAA4BEFE5D9A}" sibTransId="{6E73DDE7-785A-4EF9-A6CB-A241F3F579CD}"/>
    <dgm:cxn modelId="{069710B1-5352-4D76-94AB-6191B4521363}" type="presOf" srcId="{450FCF04-772D-4784-A59E-23EF458BF064}" destId="{AA33C9E9-2250-404B-8D65-B5519844291C}" srcOrd="0" destOrd="0" presId="urn:microsoft.com/office/officeart/2005/8/layout/vList2"/>
    <dgm:cxn modelId="{AC21F23D-1532-4E66-8089-36B584B05010}" type="presParOf" srcId="{AA33C9E9-2250-404B-8D65-B5519844291C}" destId="{F168253D-37B0-4AF2-B2DC-6143B9126D56}" srcOrd="0" destOrd="0" presId="urn:microsoft.com/office/officeart/2005/8/layout/vList2"/>
    <dgm:cxn modelId="{3A12EF0E-A819-45FA-8FDD-229E74395088}" type="presParOf" srcId="{AA33C9E9-2250-404B-8D65-B5519844291C}" destId="{60F7745E-EC1C-4198-9BBB-DF10510E4CDF}" srcOrd="1" destOrd="0" presId="urn:microsoft.com/office/officeart/2005/8/layout/vList2"/>
    <dgm:cxn modelId="{7AA373B9-76A5-4B40-9BD8-664DC97A7609}" type="presParOf" srcId="{AA33C9E9-2250-404B-8D65-B5519844291C}" destId="{0F35DCC8-47FE-4753-8666-7A56E03E481E}" srcOrd="2" destOrd="0" presId="urn:microsoft.com/office/officeart/2005/8/layout/vList2"/>
    <dgm:cxn modelId="{9291E2AE-EBB7-42A8-A16A-8B3384DE488D}" type="presParOf" srcId="{AA33C9E9-2250-404B-8D65-B5519844291C}" destId="{1FD2F855-58C6-4104-86C7-E7AF59327C1E}" srcOrd="3" destOrd="0" presId="urn:microsoft.com/office/officeart/2005/8/layout/vList2"/>
    <dgm:cxn modelId="{832D67F0-7BE8-4F70-A687-3A0DD1F9D535}" type="presParOf" srcId="{AA33C9E9-2250-404B-8D65-B5519844291C}" destId="{F5D003D5-2402-410E-B9E8-5F3B62B8AA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73D446-DAD8-420F-ABB6-5A4A4A17B6F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A1B7D58-D76A-4538-A473-DA3ADECDDD2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 stranu pobunjenika staju Francuska, Španjolska i Nizozemska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23954-FB85-48BC-ACB2-1F60A5DDA410}" type="parTrans" cxnId="{B282131A-3F35-41F3-86DC-F37A678D617D}">
      <dgm:prSet/>
      <dgm:spPr/>
      <dgm:t>
        <a:bodyPr/>
        <a:lstStyle/>
        <a:p>
          <a:endParaRPr lang="en-US"/>
        </a:p>
      </dgm:t>
    </dgm:pt>
    <dgm:pt modelId="{D41DFE38-B4CC-4A30-9869-634E7605563D}" type="sibTrans" cxnId="{B282131A-3F35-41F3-86DC-F37A678D617D}">
      <dgm:prSet/>
      <dgm:spPr/>
      <dgm:t>
        <a:bodyPr/>
        <a:lstStyle/>
        <a:p>
          <a:endParaRPr lang="en-US"/>
        </a:p>
      </dgm:t>
    </dgm:pt>
    <dgm:pt modelId="{81221E0F-5606-40F2-8B55-4200D1E5DC29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1781. godine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– konačna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pobjeda američkih snaga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4BBBE-CAF2-45F3-BD43-012477504E59}" type="parTrans" cxnId="{0E3722CA-A1E9-44C7-BC0B-DDE19B5D8564}">
      <dgm:prSet/>
      <dgm:spPr/>
      <dgm:t>
        <a:bodyPr/>
        <a:lstStyle/>
        <a:p>
          <a:endParaRPr lang="en-US"/>
        </a:p>
      </dgm:t>
    </dgm:pt>
    <dgm:pt modelId="{59E99A0E-4BF0-4000-975B-03F1940CB799}" type="sibTrans" cxnId="{0E3722CA-A1E9-44C7-BC0B-DDE19B5D8564}">
      <dgm:prSet/>
      <dgm:spPr/>
      <dgm:t>
        <a:bodyPr/>
        <a:lstStyle/>
        <a:p>
          <a:endParaRPr lang="en-US"/>
        </a:p>
      </dgm:t>
    </dgm:pt>
    <dgm:pt modelId="{2BA8D488-7C2B-42B5-8EFE-C0B66BC6B343}">
      <dgm:prSet/>
      <dgm:spPr/>
      <dgm:t>
        <a:bodyPr/>
        <a:lstStyle/>
        <a:p>
          <a:pPr algn="ctr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Uspješna opsada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Yorktowna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E439E-DC90-437B-BD16-4A64B75A5C9D}" type="parTrans" cxnId="{EF27D32D-CDE2-4831-9C7C-1283823B157D}">
      <dgm:prSet/>
      <dgm:spPr/>
      <dgm:t>
        <a:bodyPr/>
        <a:lstStyle/>
        <a:p>
          <a:endParaRPr lang="en-US"/>
        </a:p>
      </dgm:t>
    </dgm:pt>
    <dgm:pt modelId="{A05680A0-DEA3-47EC-A2A5-66D86347803C}" type="sibTrans" cxnId="{EF27D32D-CDE2-4831-9C7C-1283823B157D}">
      <dgm:prSet/>
      <dgm:spPr/>
      <dgm:t>
        <a:bodyPr/>
        <a:lstStyle/>
        <a:p>
          <a:endParaRPr lang="en-US"/>
        </a:p>
      </dgm:t>
    </dgm:pt>
    <dgm:pt modelId="{D830A913-41F9-4076-9FA2-3E57621701F2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1783. godine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potpisivanjem mira u Parizu završio je Američki rat za neovisnost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A8101-3299-4346-A128-A34E4921A5B2}" type="parTrans" cxnId="{0FE54A7E-237D-4C8C-ADD5-EECD7CB52194}">
      <dgm:prSet/>
      <dgm:spPr/>
      <dgm:t>
        <a:bodyPr/>
        <a:lstStyle/>
        <a:p>
          <a:endParaRPr lang="en-US"/>
        </a:p>
      </dgm:t>
    </dgm:pt>
    <dgm:pt modelId="{1594C768-98F5-444E-8878-734682FF7DA7}" type="sibTrans" cxnId="{0FE54A7E-237D-4C8C-ADD5-EECD7CB52194}">
      <dgm:prSet/>
      <dgm:spPr/>
      <dgm:t>
        <a:bodyPr/>
        <a:lstStyle/>
        <a:p>
          <a:endParaRPr lang="en-US"/>
        </a:p>
      </dgm:t>
    </dgm:pt>
    <dgm:pt modelId="{7138558C-1E2C-4C20-B58D-F654B73D68EA}" type="pres">
      <dgm:prSet presAssocID="{F573D446-DAD8-420F-ABB6-5A4A4A17B6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F0B52F-91F0-4DFD-8A0B-6631D4C64088}" type="pres">
      <dgm:prSet presAssocID="{FA1B7D58-D76A-4538-A473-DA3ADECDDD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409063-5DFE-4737-87BB-F54D17D130B5}" type="pres">
      <dgm:prSet presAssocID="{D41DFE38-B4CC-4A30-9869-634E7605563D}" presName="spacer" presStyleCnt="0"/>
      <dgm:spPr/>
    </dgm:pt>
    <dgm:pt modelId="{BDF99B52-DAE7-4691-91EA-390381C338D5}" type="pres">
      <dgm:prSet presAssocID="{81221E0F-5606-40F2-8B55-4200D1E5DC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F09279-132E-4D09-AC75-2131C16FEE09}" type="pres">
      <dgm:prSet presAssocID="{59E99A0E-4BF0-4000-975B-03F1940CB799}" presName="spacer" presStyleCnt="0"/>
      <dgm:spPr/>
    </dgm:pt>
    <dgm:pt modelId="{DE9616CE-0C0E-4659-9802-DCB20ACDFD2E}" type="pres">
      <dgm:prSet presAssocID="{2BA8D488-7C2B-42B5-8EFE-C0B66BC6B3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A7B884-CBA3-4D43-8418-02385244A19E}" type="pres">
      <dgm:prSet presAssocID="{A05680A0-DEA3-47EC-A2A5-66D86347803C}" presName="spacer" presStyleCnt="0"/>
      <dgm:spPr/>
    </dgm:pt>
    <dgm:pt modelId="{9612839D-0F30-4FA2-87B2-CE9F8F55E435}" type="pres">
      <dgm:prSet presAssocID="{D830A913-41F9-4076-9FA2-3E57621701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36379F-E77A-4A8A-8AB4-442B0EBE3614}" type="presOf" srcId="{81221E0F-5606-40F2-8B55-4200D1E5DC29}" destId="{BDF99B52-DAE7-4691-91EA-390381C338D5}" srcOrd="0" destOrd="0" presId="urn:microsoft.com/office/officeart/2005/8/layout/vList2"/>
    <dgm:cxn modelId="{840E1B61-CA35-468E-8F7E-CAF45C213008}" type="presOf" srcId="{2BA8D488-7C2B-42B5-8EFE-C0B66BC6B343}" destId="{DE9616CE-0C0E-4659-9802-DCB20ACDFD2E}" srcOrd="0" destOrd="0" presId="urn:microsoft.com/office/officeart/2005/8/layout/vList2"/>
    <dgm:cxn modelId="{0E3722CA-A1E9-44C7-BC0B-DDE19B5D8564}" srcId="{F573D446-DAD8-420F-ABB6-5A4A4A17B6F5}" destId="{81221E0F-5606-40F2-8B55-4200D1E5DC29}" srcOrd="1" destOrd="0" parTransId="{19A4BBBE-CAF2-45F3-BD43-012477504E59}" sibTransId="{59E99A0E-4BF0-4000-975B-03F1940CB799}"/>
    <dgm:cxn modelId="{E8C7331F-08CA-4393-AB14-5B599FA6AD2A}" type="presOf" srcId="{FA1B7D58-D76A-4538-A473-DA3ADECDDD24}" destId="{62F0B52F-91F0-4DFD-8A0B-6631D4C64088}" srcOrd="0" destOrd="0" presId="urn:microsoft.com/office/officeart/2005/8/layout/vList2"/>
    <dgm:cxn modelId="{EF27D32D-CDE2-4831-9C7C-1283823B157D}" srcId="{F573D446-DAD8-420F-ABB6-5A4A4A17B6F5}" destId="{2BA8D488-7C2B-42B5-8EFE-C0B66BC6B343}" srcOrd="2" destOrd="0" parTransId="{CD6E439E-DC90-437B-BD16-4A64B75A5C9D}" sibTransId="{A05680A0-DEA3-47EC-A2A5-66D86347803C}"/>
    <dgm:cxn modelId="{D80BB445-05D1-43D3-AAD0-2163F3094AEA}" type="presOf" srcId="{D830A913-41F9-4076-9FA2-3E57621701F2}" destId="{9612839D-0F30-4FA2-87B2-CE9F8F55E435}" srcOrd="0" destOrd="0" presId="urn:microsoft.com/office/officeart/2005/8/layout/vList2"/>
    <dgm:cxn modelId="{0FE54A7E-237D-4C8C-ADD5-EECD7CB52194}" srcId="{F573D446-DAD8-420F-ABB6-5A4A4A17B6F5}" destId="{D830A913-41F9-4076-9FA2-3E57621701F2}" srcOrd="3" destOrd="0" parTransId="{3B3A8101-3299-4346-A128-A34E4921A5B2}" sibTransId="{1594C768-98F5-444E-8878-734682FF7DA7}"/>
    <dgm:cxn modelId="{B282131A-3F35-41F3-86DC-F37A678D617D}" srcId="{F573D446-DAD8-420F-ABB6-5A4A4A17B6F5}" destId="{FA1B7D58-D76A-4538-A473-DA3ADECDDD24}" srcOrd="0" destOrd="0" parTransId="{A1323954-FB85-48BC-ACB2-1F60A5DDA410}" sibTransId="{D41DFE38-B4CC-4A30-9869-634E7605563D}"/>
    <dgm:cxn modelId="{0A2F788E-16D4-4675-BC2C-492CE4B9D3E6}" type="presOf" srcId="{F573D446-DAD8-420F-ABB6-5A4A4A17B6F5}" destId="{7138558C-1E2C-4C20-B58D-F654B73D68EA}" srcOrd="0" destOrd="0" presId="urn:microsoft.com/office/officeart/2005/8/layout/vList2"/>
    <dgm:cxn modelId="{40D5C20B-C2C0-4F66-9A97-8AFE6A073FB1}" type="presParOf" srcId="{7138558C-1E2C-4C20-B58D-F654B73D68EA}" destId="{62F0B52F-91F0-4DFD-8A0B-6631D4C64088}" srcOrd="0" destOrd="0" presId="urn:microsoft.com/office/officeart/2005/8/layout/vList2"/>
    <dgm:cxn modelId="{30A26804-DD48-4E5C-B5B4-EECC19679D49}" type="presParOf" srcId="{7138558C-1E2C-4C20-B58D-F654B73D68EA}" destId="{D4409063-5DFE-4737-87BB-F54D17D130B5}" srcOrd="1" destOrd="0" presId="urn:microsoft.com/office/officeart/2005/8/layout/vList2"/>
    <dgm:cxn modelId="{9DA8031A-21AB-4D94-B9F6-D0BA2E7FB335}" type="presParOf" srcId="{7138558C-1E2C-4C20-B58D-F654B73D68EA}" destId="{BDF99B52-DAE7-4691-91EA-390381C338D5}" srcOrd="2" destOrd="0" presId="urn:microsoft.com/office/officeart/2005/8/layout/vList2"/>
    <dgm:cxn modelId="{1B5846F5-B624-4EA2-907A-4391BA8A788E}" type="presParOf" srcId="{7138558C-1E2C-4C20-B58D-F654B73D68EA}" destId="{CBF09279-132E-4D09-AC75-2131C16FEE09}" srcOrd="3" destOrd="0" presId="urn:microsoft.com/office/officeart/2005/8/layout/vList2"/>
    <dgm:cxn modelId="{ADD8E1C2-B637-42FA-B6B6-41ED123F4563}" type="presParOf" srcId="{7138558C-1E2C-4C20-B58D-F654B73D68EA}" destId="{DE9616CE-0C0E-4659-9802-DCB20ACDFD2E}" srcOrd="4" destOrd="0" presId="urn:microsoft.com/office/officeart/2005/8/layout/vList2"/>
    <dgm:cxn modelId="{4599F179-299E-4FEF-B6F7-026B61112ABB}" type="presParOf" srcId="{7138558C-1E2C-4C20-B58D-F654B73D68EA}" destId="{66A7B884-CBA3-4D43-8418-02385244A19E}" srcOrd="5" destOrd="0" presId="urn:microsoft.com/office/officeart/2005/8/layout/vList2"/>
    <dgm:cxn modelId="{47137FA1-03C1-4F4E-9809-20461FAAE3DD}" type="presParOf" srcId="{7138558C-1E2C-4C20-B58D-F654B73D68EA}" destId="{9612839D-0F30-4FA2-87B2-CE9F8F55E4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75CA3-9E65-44A3-8B17-8823E0B01051}">
      <dsp:nvSpPr>
        <dsp:cNvPr id="0" name=""/>
        <dsp:cNvSpPr/>
      </dsp:nvSpPr>
      <dsp:spPr>
        <a:xfrm>
          <a:off x="0" y="49047"/>
          <a:ext cx="10515600" cy="207046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Nekoliko europskih država koloniziralo je prostor Sjeverne Amerike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047"/>
        <a:ext cx="10515600" cy="2070461"/>
      </dsp:txXfrm>
    </dsp:sp>
    <dsp:sp modelId="{F731AFFD-8570-48E2-AB58-A438E91BA2B4}">
      <dsp:nvSpPr>
        <dsp:cNvPr id="0" name=""/>
        <dsp:cNvSpPr/>
      </dsp:nvSpPr>
      <dsp:spPr>
        <a:xfrm>
          <a:off x="0" y="2231829"/>
          <a:ext cx="10515600" cy="207046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Tijekom </a:t>
          </a:r>
          <a:r>
            <a:rPr lang="hr-HR" sz="3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XVIII</a:t>
          </a:r>
          <a:r>
            <a:rPr lang="hr-HR" sz="39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stoljeća na istoku sjevernoameričkog kopna Velika Britanija osnovala je trinaest kolonija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31829"/>
        <a:ext cx="10515600" cy="20704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C76592-CED5-420A-AC84-24550BF2A895}">
      <dsp:nvSpPr>
        <dsp:cNvPr id="0" name=""/>
        <dsp:cNvSpPr/>
      </dsp:nvSpPr>
      <dsp:spPr>
        <a:xfrm>
          <a:off x="1889489" y="1401"/>
          <a:ext cx="2125676" cy="35151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Massachusetts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1401"/>
        <a:ext cx="2125676" cy="351513"/>
      </dsp:txXfrm>
    </dsp:sp>
    <dsp:sp modelId="{67475A1D-EA36-4712-B7B3-FB4994D76EB1}">
      <dsp:nvSpPr>
        <dsp:cNvPr id="0" name=""/>
        <dsp:cNvSpPr/>
      </dsp:nvSpPr>
      <dsp:spPr>
        <a:xfrm>
          <a:off x="1889489" y="370490"/>
          <a:ext cx="2125676" cy="351513"/>
        </a:xfrm>
        <a:prstGeom prst="roundRect">
          <a:avLst/>
        </a:prstGeom>
        <a:solidFill>
          <a:schemeClr val="accent1">
            <a:shade val="80000"/>
            <a:hueOff val="25520"/>
            <a:satOff val="-366"/>
            <a:lumOff val="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New Hampshire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370490"/>
        <a:ext cx="2125676" cy="351513"/>
      </dsp:txXfrm>
    </dsp:sp>
    <dsp:sp modelId="{2218B08F-FA0F-49F6-B70A-8E5E06B09D86}">
      <dsp:nvSpPr>
        <dsp:cNvPr id="0" name=""/>
        <dsp:cNvSpPr/>
      </dsp:nvSpPr>
      <dsp:spPr>
        <a:xfrm>
          <a:off x="1889489" y="739579"/>
          <a:ext cx="2125676" cy="351513"/>
        </a:xfrm>
        <a:prstGeom prst="roundRect">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New York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739579"/>
        <a:ext cx="2125676" cy="351513"/>
      </dsp:txXfrm>
    </dsp:sp>
    <dsp:sp modelId="{49E8F455-3A24-4722-8B05-6864B7F094AF}">
      <dsp:nvSpPr>
        <dsp:cNvPr id="0" name=""/>
        <dsp:cNvSpPr/>
      </dsp:nvSpPr>
      <dsp:spPr>
        <a:xfrm>
          <a:off x="1889489" y="1108668"/>
          <a:ext cx="2125676" cy="351513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Rhode Island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1108668"/>
        <a:ext cx="2125676" cy="351513"/>
      </dsp:txXfrm>
    </dsp:sp>
    <dsp:sp modelId="{4C98CBBC-583D-4B5C-A9EA-E2BD5AE4C7B3}">
      <dsp:nvSpPr>
        <dsp:cNvPr id="0" name=""/>
        <dsp:cNvSpPr/>
      </dsp:nvSpPr>
      <dsp:spPr>
        <a:xfrm>
          <a:off x="1889489" y="1477757"/>
          <a:ext cx="2125676" cy="351513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Connecticut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1477757"/>
        <a:ext cx="2125676" cy="351513"/>
      </dsp:txXfrm>
    </dsp:sp>
    <dsp:sp modelId="{E03A819E-5A82-4AC6-A5B4-8B39F0246598}">
      <dsp:nvSpPr>
        <dsp:cNvPr id="0" name=""/>
        <dsp:cNvSpPr/>
      </dsp:nvSpPr>
      <dsp:spPr>
        <a:xfrm>
          <a:off x="1889489" y="1846847"/>
          <a:ext cx="2125676" cy="351513"/>
        </a:xfrm>
        <a:prstGeom prst="roundRect">
          <a:avLst/>
        </a:prstGeom>
        <a:solidFill>
          <a:schemeClr val="accent1">
            <a:shade val="80000"/>
            <a:hueOff val="127602"/>
            <a:satOff val="-1830"/>
            <a:lumOff val="10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Pennsylvania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1846847"/>
        <a:ext cx="2125676" cy="351513"/>
      </dsp:txXfrm>
    </dsp:sp>
    <dsp:sp modelId="{0254CCE9-674D-49A2-8B98-638F63DDDC59}">
      <dsp:nvSpPr>
        <dsp:cNvPr id="0" name=""/>
        <dsp:cNvSpPr/>
      </dsp:nvSpPr>
      <dsp:spPr>
        <a:xfrm>
          <a:off x="1889489" y="2215936"/>
          <a:ext cx="2125676" cy="351513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New Jersey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2215936"/>
        <a:ext cx="2125676" cy="351513"/>
      </dsp:txXfrm>
    </dsp:sp>
    <dsp:sp modelId="{0AD6208C-7F81-46F6-BE3D-902703A86522}">
      <dsp:nvSpPr>
        <dsp:cNvPr id="0" name=""/>
        <dsp:cNvSpPr/>
      </dsp:nvSpPr>
      <dsp:spPr>
        <a:xfrm>
          <a:off x="1889489" y="2585025"/>
          <a:ext cx="2125676" cy="351513"/>
        </a:xfrm>
        <a:prstGeom prst="roundRect">
          <a:avLst/>
        </a:prstGeom>
        <a:solidFill>
          <a:schemeClr val="accent1">
            <a:shade val="80000"/>
            <a:hueOff val="178643"/>
            <a:satOff val="-2562"/>
            <a:lumOff val="14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Delaware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2585025"/>
        <a:ext cx="2125676" cy="351513"/>
      </dsp:txXfrm>
    </dsp:sp>
    <dsp:sp modelId="{CF223B88-5506-4610-A290-B43D8B757B84}">
      <dsp:nvSpPr>
        <dsp:cNvPr id="0" name=""/>
        <dsp:cNvSpPr/>
      </dsp:nvSpPr>
      <dsp:spPr>
        <a:xfrm>
          <a:off x="1889489" y="2954114"/>
          <a:ext cx="2125676" cy="351513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Maryland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2954114"/>
        <a:ext cx="2125676" cy="351513"/>
      </dsp:txXfrm>
    </dsp:sp>
    <dsp:sp modelId="{DC57BD84-CAD2-4783-A1EA-C285E0A7FB91}">
      <dsp:nvSpPr>
        <dsp:cNvPr id="0" name=""/>
        <dsp:cNvSpPr/>
      </dsp:nvSpPr>
      <dsp:spPr>
        <a:xfrm>
          <a:off x="1889489" y="3323203"/>
          <a:ext cx="2125676" cy="351513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Virginia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3323203"/>
        <a:ext cx="2125676" cy="351513"/>
      </dsp:txXfrm>
    </dsp:sp>
    <dsp:sp modelId="{50A1D7FC-CED7-4BD7-8552-FB0FF0974439}">
      <dsp:nvSpPr>
        <dsp:cNvPr id="0" name=""/>
        <dsp:cNvSpPr/>
      </dsp:nvSpPr>
      <dsp:spPr>
        <a:xfrm>
          <a:off x="1889489" y="3692292"/>
          <a:ext cx="2125676" cy="351513"/>
        </a:xfrm>
        <a:prstGeom prst="roundRect">
          <a:avLst/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Sjeverna Karolina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3692292"/>
        <a:ext cx="2125676" cy="351513"/>
      </dsp:txXfrm>
    </dsp:sp>
    <dsp:sp modelId="{16AF558A-3991-4184-B463-07636101D3C2}">
      <dsp:nvSpPr>
        <dsp:cNvPr id="0" name=""/>
        <dsp:cNvSpPr/>
      </dsp:nvSpPr>
      <dsp:spPr>
        <a:xfrm>
          <a:off x="1889489" y="4061381"/>
          <a:ext cx="2125676" cy="351513"/>
        </a:xfrm>
        <a:prstGeom prst="roundRect">
          <a:avLst/>
        </a:prstGeom>
        <a:solidFill>
          <a:schemeClr val="accent1">
            <a:shade val="80000"/>
            <a:hueOff val="280725"/>
            <a:satOff val="-4026"/>
            <a:lumOff val="23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Južna Karolina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4061381"/>
        <a:ext cx="2125676" cy="351513"/>
      </dsp:txXfrm>
    </dsp:sp>
    <dsp:sp modelId="{D364ADC1-4D6C-439C-A70A-CBB5E05315E8}">
      <dsp:nvSpPr>
        <dsp:cNvPr id="0" name=""/>
        <dsp:cNvSpPr/>
      </dsp:nvSpPr>
      <dsp:spPr>
        <a:xfrm>
          <a:off x="1889489" y="4430471"/>
          <a:ext cx="2125676" cy="351513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Georgia</a:t>
          </a: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89" y="4430471"/>
        <a:ext cx="2125676" cy="3515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EF43E-D4E8-4912-B605-DB8635E66B89}">
      <dsp:nvSpPr>
        <dsp:cNvPr id="0" name=""/>
        <dsp:cNvSpPr/>
      </dsp:nvSpPr>
      <dsp:spPr>
        <a:xfrm>
          <a:off x="0" y="0"/>
          <a:ext cx="5056108" cy="37439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Sjeverne kolonije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ubrzani razvoj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manufakturna proizvodnja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veća naseljenost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važna središta – Boston, New York, Philadelphija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					</a:t>
          </a:r>
          <a:endParaRPr lang="en-US" sz="2800" kern="1200" dirty="0"/>
        </a:p>
      </dsp:txBody>
      <dsp:txXfrm>
        <a:off x="0" y="0"/>
        <a:ext cx="5056108" cy="3743999"/>
      </dsp:txXfrm>
    </dsp:sp>
    <dsp:sp modelId="{95DC3536-9134-447A-86A6-34B39A6A41C1}">
      <dsp:nvSpPr>
        <dsp:cNvPr id="0" name=""/>
        <dsp:cNvSpPr/>
      </dsp:nvSpPr>
      <dsp:spPr>
        <a:xfrm>
          <a:off x="6263363" y="0"/>
          <a:ext cx="5144123" cy="37079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Južne kolonije</a:t>
          </a:r>
          <a:r>
            <a:rPr lang="hr-HR" sz="3600" kern="1200" dirty="0"/>
            <a:t>	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velike plantaže pamuka i duhana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robovski rad (robovi dovezeni iz Afrike)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- rjeđa naseljenost</a:t>
          </a:r>
          <a:r>
            <a:rPr lang="hr-HR" sz="3600" kern="1200" dirty="0"/>
            <a:t>			</a:t>
          </a:r>
          <a:endParaRPr lang="en-US" sz="3600" kern="1200" dirty="0"/>
        </a:p>
      </dsp:txBody>
      <dsp:txXfrm>
        <a:off x="6263363" y="0"/>
        <a:ext cx="5144123" cy="37079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B3232-F638-4727-B7CB-1E0BD436E3B7}">
      <dsp:nvSpPr>
        <dsp:cNvPr id="0" name=""/>
        <dsp:cNvSpPr/>
      </dsp:nvSpPr>
      <dsp:spPr>
        <a:xfrm>
          <a:off x="0" y="55628"/>
          <a:ext cx="11407487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Među europskim doseljenicima u </a:t>
          </a:r>
          <a:r>
            <a:rPr lang="hr-HR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XVIII</a:t>
          </a:r>
          <a:r>
            <a:rPr lang="hr-H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stoljeću raslo je nezadovoljstvo britanskom upravom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628"/>
        <a:ext cx="11407487" cy="1003860"/>
      </dsp:txXfrm>
    </dsp:sp>
    <dsp:sp modelId="{65443C1B-DF65-4A44-9251-28D5C4555D3C}">
      <dsp:nvSpPr>
        <dsp:cNvPr id="0" name=""/>
        <dsp:cNvSpPr/>
      </dsp:nvSpPr>
      <dsp:spPr>
        <a:xfrm>
          <a:off x="0" y="1134369"/>
          <a:ext cx="11407487" cy="1003860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Nadzor britanske vlasti nad američkim kolonijama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34369"/>
        <a:ext cx="11407487" cy="1003860"/>
      </dsp:txXfrm>
    </dsp:sp>
    <dsp:sp modelId="{18273C01-4135-4167-82A1-6E6478F61388}">
      <dsp:nvSpPr>
        <dsp:cNvPr id="0" name=""/>
        <dsp:cNvSpPr/>
      </dsp:nvSpPr>
      <dsp:spPr>
        <a:xfrm>
          <a:off x="0" y="2213109"/>
          <a:ext cx="11407487" cy="100386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Gospodarska ograničenja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– ograničenje izvoza proizvoda iz kolonija, zabrana uvoza proizvoda koji nisu potjecali iz Velike Britanije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3109"/>
        <a:ext cx="11407487" cy="1003860"/>
      </dsp:txXfrm>
    </dsp:sp>
    <dsp:sp modelId="{EAF1D722-353F-4166-B278-05BEA6AA90A2}">
      <dsp:nvSpPr>
        <dsp:cNvPr id="0" name=""/>
        <dsp:cNvSpPr/>
      </dsp:nvSpPr>
      <dsp:spPr>
        <a:xfrm>
          <a:off x="0" y="3291849"/>
          <a:ext cx="11407487" cy="100386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Nametanje visokih poreza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91849"/>
        <a:ext cx="11407487" cy="1003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D16FEE-CB4A-4240-A1F2-4F49C9D9B6FC}">
      <dsp:nvSpPr>
        <dsp:cNvPr id="0" name=""/>
        <dsp:cNvSpPr/>
      </dsp:nvSpPr>
      <dsp:spPr>
        <a:xfrm>
          <a:off x="0" y="48041"/>
          <a:ext cx="10515600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Vrhunac nezadovoljstva – 1773. godine donesen Zakon o čaju kojim su američke kolonije </a:t>
          </a:r>
          <a:r>
            <a:rPr lang="hr-HR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prisiljene uvoziti čaj samo od britanske </a:t>
          </a:r>
          <a:r>
            <a:rPr lang="hr-HR" sz="2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istočnoindijske</a:t>
          </a:r>
          <a:r>
            <a:rPr lang="hr-HR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kompanije</a:t>
          </a:r>
          <a:endParaRPr lang="en-US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041"/>
        <a:ext cx="10515600" cy="1368900"/>
      </dsp:txXfrm>
    </dsp:sp>
    <dsp:sp modelId="{950A6E02-57AF-4188-BBF2-B7A970D7A609}">
      <dsp:nvSpPr>
        <dsp:cNvPr id="0" name=""/>
        <dsp:cNvSpPr/>
      </dsp:nvSpPr>
      <dsp:spPr>
        <a:xfrm>
          <a:off x="0" y="1491821"/>
          <a:ext cx="10515600" cy="136890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Namjera je bila prisiliti američke koloniste da plaćaju porez britanskoj vladi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1821"/>
        <a:ext cx="10515600" cy="1368900"/>
      </dsp:txXfrm>
    </dsp:sp>
    <dsp:sp modelId="{568BE632-C128-4E97-AFE8-E436FAC32E61}">
      <dsp:nvSpPr>
        <dsp:cNvPr id="0" name=""/>
        <dsp:cNvSpPr/>
      </dsp:nvSpPr>
      <dsp:spPr>
        <a:xfrm>
          <a:off x="0" y="2935602"/>
          <a:ext cx="10515600" cy="13689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Povod ratu za neovisnost – </a:t>
          </a:r>
          <a:r>
            <a:rPr lang="hr-HR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„Bostonska čajanka”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hr-HR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1773. godine</a:t>
          </a:r>
          <a:endParaRPr lang="en-US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35602"/>
        <a:ext cx="10515600" cy="13689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A1893-E522-410C-A60E-DB6BD1BC786C}">
      <dsp:nvSpPr>
        <dsp:cNvPr id="0" name=""/>
        <dsp:cNvSpPr/>
      </dsp:nvSpPr>
      <dsp:spPr>
        <a:xfrm>
          <a:off x="0" y="40831"/>
          <a:ext cx="10514384" cy="2000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>
              <a:latin typeface="Arial" panose="020B0604020202020204" pitchFamily="34" charset="0"/>
              <a:cs typeface="Arial" panose="020B0604020202020204" pitchFamily="34" charset="0"/>
            </a:rPr>
            <a:t>1774. godine predstavnici trinaest kolonija sazvali Prvi kontinentalni kongres u Philadelphiji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831"/>
        <a:ext cx="10514384" cy="2000700"/>
      </dsp:txXfrm>
    </dsp:sp>
    <dsp:sp modelId="{E9049002-307D-4513-AEAF-8AA012AB8466}">
      <dsp:nvSpPr>
        <dsp:cNvPr id="0" name=""/>
        <dsp:cNvSpPr/>
      </dsp:nvSpPr>
      <dsp:spPr>
        <a:xfrm>
          <a:off x="0" y="2150971"/>
          <a:ext cx="10514384" cy="20007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1775. godine - </a:t>
          </a:r>
          <a:r>
            <a:rPr lang="hr-HR" sz="3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početak Američkog rata </a:t>
          </a:r>
          <a:r>
            <a:rPr lang="hr-HR" sz="3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za neovisnost </a:t>
          </a:r>
          <a:r>
            <a:rPr lang="hr-HR" sz="3800" kern="1200" dirty="0">
              <a:latin typeface="Arial" panose="020B0604020202020204" pitchFamily="34" charset="0"/>
              <a:cs typeface="Arial" panose="020B0604020202020204" pitchFamily="34" charset="0"/>
            </a:rPr>
            <a:t>– sukob britanske vojske i američkih pobunjenika kod </a:t>
          </a:r>
          <a:r>
            <a:rPr lang="hr-HR" sz="3800" kern="1200" dirty="0" err="1">
              <a:latin typeface="Arial" panose="020B0604020202020204" pitchFamily="34" charset="0"/>
              <a:cs typeface="Arial" panose="020B0604020202020204" pitchFamily="34" charset="0"/>
            </a:rPr>
            <a:t>Lexingtona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0971"/>
        <a:ext cx="10514384" cy="20007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78416-FB83-4B5A-973F-91135080993E}">
      <dsp:nvSpPr>
        <dsp:cNvPr id="0" name=""/>
        <dsp:cNvSpPr/>
      </dsp:nvSpPr>
      <dsp:spPr>
        <a:xfrm>
          <a:off x="0" y="278812"/>
          <a:ext cx="6769968" cy="191119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1775. godine sazvan Drugi kontinentalni kongres 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8812"/>
        <a:ext cx="6769968" cy="1911195"/>
      </dsp:txXfrm>
    </dsp:sp>
    <dsp:sp modelId="{5CAC98BC-3F9A-4990-BE4A-29D1471A80F2}">
      <dsp:nvSpPr>
        <dsp:cNvPr id="0" name=""/>
        <dsp:cNvSpPr/>
      </dsp:nvSpPr>
      <dsp:spPr>
        <a:xfrm>
          <a:off x="0" y="2293687"/>
          <a:ext cx="6769968" cy="191119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George Washington izabran za vrhovnog vojnog zapovjednika američkih pobunjenih snaga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93687"/>
        <a:ext cx="6769968" cy="19111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8253D-37B0-4AF2-B2DC-6143B9126D56}">
      <dsp:nvSpPr>
        <dsp:cNvPr id="0" name=""/>
        <dsp:cNvSpPr/>
      </dsp:nvSpPr>
      <dsp:spPr>
        <a:xfrm>
          <a:off x="0" y="421591"/>
          <a:ext cx="6768752" cy="12109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srpnja 1776. godine </a:t>
          </a: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– američki ustanici objavili su </a:t>
          </a:r>
          <a:r>
            <a:rPr lang="hr-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Deklaraciju neovisnosti</a:t>
          </a: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 – proglašena neovisnost kolonija od Velike Britanije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1591"/>
        <a:ext cx="6768752" cy="1210949"/>
      </dsp:txXfrm>
    </dsp:sp>
    <dsp:sp modelId="{0F35DCC8-47FE-4753-8666-7A56E03E481E}">
      <dsp:nvSpPr>
        <dsp:cNvPr id="0" name=""/>
        <dsp:cNvSpPr/>
      </dsp:nvSpPr>
      <dsp:spPr>
        <a:xfrm>
          <a:off x="0" y="1698781"/>
          <a:ext cx="6768752" cy="1210949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Nastanak </a:t>
          </a:r>
          <a:r>
            <a:rPr lang="hr-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Sjedinjenih Američkih Država</a:t>
          </a:r>
          <a:endParaRPr lang="en-US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98781"/>
        <a:ext cx="6768752" cy="1210949"/>
      </dsp:txXfrm>
    </dsp:sp>
    <dsp:sp modelId="{F5D003D5-2402-410E-B9E8-5F3B62B8AA92}">
      <dsp:nvSpPr>
        <dsp:cNvPr id="0" name=""/>
        <dsp:cNvSpPr/>
      </dsp:nvSpPr>
      <dsp:spPr>
        <a:xfrm>
          <a:off x="0" y="2975971"/>
          <a:ext cx="6768752" cy="121094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Glavni tvorac Deklaracije – </a:t>
          </a:r>
          <a:r>
            <a:rPr lang="hr-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Thomas Jefferson </a:t>
          </a: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(kasniji treći predsjednik SAD-a)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75971"/>
        <a:ext cx="6768752" cy="12109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F0B52F-91F0-4DFD-8A0B-6631D4C64088}">
      <dsp:nvSpPr>
        <dsp:cNvPr id="0" name=""/>
        <dsp:cNvSpPr/>
      </dsp:nvSpPr>
      <dsp:spPr>
        <a:xfrm>
          <a:off x="0" y="6281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Na stranu pobunjenika staju Francuska, Španjolska i Nizozemska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281"/>
        <a:ext cx="10515600" cy="1026675"/>
      </dsp:txXfrm>
    </dsp:sp>
    <dsp:sp modelId="{BDF99B52-DAE7-4691-91EA-390381C338D5}">
      <dsp:nvSpPr>
        <dsp:cNvPr id="0" name=""/>
        <dsp:cNvSpPr/>
      </dsp:nvSpPr>
      <dsp:spPr>
        <a:xfrm>
          <a:off x="0" y="1110716"/>
          <a:ext cx="10515600" cy="1026675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1781. godine </a:t>
          </a:r>
          <a:r>
            <a:rPr lang="hr-HR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konačna </a:t>
          </a: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pobjeda američkih snaga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10716"/>
        <a:ext cx="10515600" cy="1026675"/>
      </dsp:txXfrm>
    </dsp:sp>
    <dsp:sp modelId="{DE9616CE-0C0E-4659-9802-DCB20ACDFD2E}">
      <dsp:nvSpPr>
        <dsp:cNvPr id="0" name=""/>
        <dsp:cNvSpPr/>
      </dsp:nvSpPr>
      <dsp:spPr>
        <a:xfrm>
          <a:off x="0" y="2215152"/>
          <a:ext cx="10515600" cy="1026675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Uspješna opsada </a:t>
          </a:r>
          <a:r>
            <a:rPr lang="hr-H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Yorktowna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5152"/>
        <a:ext cx="10515600" cy="1026675"/>
      </dsp:txXfrm>
    </dsp:sp>
    <dsp:sp modelId="{9612839D-0F30-4FA2-87B2-CE9F8F55E435}">
      <dsp:nvSpPr>
        <dsp:cNvPr id="0" name=""/>
        <dsp:cNvSpPr/>
      </dsp:nvSpPr>
      <dsp:spPr>
        <a:xfrm>
          <a:off x="0" y="3319587"/>
          <a:ext cx="10515600" cy="102667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1783. godine </a:t>
          </a: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– potpisivanjem mira u Parizu završio je Američki rat za neovisnost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19587"/>
        <a:ext cx="10515600" cy="1026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Uzroci američkog rata za neovisnost </a:t>
            </a:r>
            <a:endParaRPr lang="hr-HR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Američki rat za neovisnost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336" y="3429000"/>
            <a:ext cx="242544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FCED34-3DA9-42D8-A6BA-41C325EE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16632"/>
            <a:ext cx="4898976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Tijek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A9D3369-3FE1-44A6-8B3B-BE2D5E3E0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798402"/>
              </p:ext>
            </p:extLst>
          </p:nvPr>
        </p:nvGraphicFramePr>
        <p:xfrm>
          <a:off x="263352" y="1412776"/>
          <a:ext cx="6769968" cy="448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osoba, na zatvorenom, žena, fotografija&#10;&#10;Opis je automatski generiran">
            <a:extLst>
              <a:ext uri="{FF2B5EF4-FFF2-40B4-BE49-F238E27FC236}">
                <a16:creationId xmlns:a16="http://schemas.microsoft.com/office/drawing/2014/main" xmlns="" id="{877C681E-023E-4DC6-B30C-14ED075374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1556792"/>
            <a:ext cx="3279332" cy="399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3CDEF70B-D811-4939-BE45-8081942BE790}"/>
              </a:ext>
            </a:extLst>
          </p:cNvPr>
          <p:cNvSpPr/>
          <p:nvPr/>
        </p:nvSpPr>
        <p:spPr>
          <a:xfrm>
            <a:off x="8184232" y="5733256"/>
            <a:ext cx="30243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George Washington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prvi američki predsjednik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3787FCA-7D50-4EF4-B03F-21029FC439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011A5C6-EDC1-46E1-BD99-9018237A2E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4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AF4B47-D4AA-4C36-89E5-FAB4E74D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1936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Proglašenje neovisnosti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09C1564-AAE2-4AEC-91DA-F875B84C5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761102"/>
              </p:ext>
            </p:extLst>
          </p:nvPr>
        </p:nvGraphicFramePr>
        <p:xfrm>
          <a:off x="407368" y="1556792"/>
          <a:ext cx="67687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35549366-4D1C-45A4-93CD-AF0FAC994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1052736"/>
            <a:ext cx="385267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53A494-38C6-41EB-A817-0842094825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300CD96-CDDF-47DC-BCF2-20B2185612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B1D905CD-2996-46F1-AD09-CDA1EBC8CFB8}"/>
              </a:ext>
            </a:extLst>
          </p:cNvPr>
          <p:cNvSpPr/>
          <p:nvPr/>
        </p:nvSpPr>
        <p:spPr>
          <a:xfrm>
            <a:off x="8184232" y="5805264"/>
            <a:ext cx="30243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Deklaracija neovisnosti</a:t>
            </a:r>
          </a:p>
        </p:txBody>
      </p:sp>
    </p:spTree>
    <p:extLst>
      <p:ext uri="{BB962C8B-B14F-4D97-AF65-F5344CB8AC3E}">
        <p14:creationId xmlns:p14="http://schemas.microsoft.com/office/powerpoint/2010/main" xmlns="" val="225896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4C119B43-6382-46C9-BFBA-1CC88855B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2504" y="3356992"/>
            <a:ext cx="1402550" cy="3366120"/>
          </a:xfrm>
          <a:prstGeom prst="rect">
            <a:avLst/>
          </a:prstGeom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xmlns="" id="{41AA0C31-CDFD-42B7-A54C-2D7AA63AED01}"/>
              </a:ext>
            </a:extLst>
          </p:cNvPr>
          <p:cNvSpPr/>
          <p:nvPr/>
        </p:nvSpPr>
        <p:spPr>
          <a:xfrm>
            <a:off x="7824192" y="1124744"/>
            <a:ext cx="3456384" cy="2520280"/>
          </a:xfrm>
          <a:prstGeom prst="wedgeEllipseCallout">
            <a:avLst>
              <a:gd name="adj1" fmla="val 39761"/>
              <a:gd name="adj2" fmla="val 59091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Pročitaj dijelove teksta </a:t>
            </a:r>
            <a:r>
              <a:rPr lang="hr-H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Deklaracije neovisnosti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u U/str. 28. i odgovori na pitanja ispod teksta.</a:t>
            </a:r>
          </a:p>
        </p:txBody>
      </p:sp>
      <p:pic>
        <p:nvPicPr>
          <p:cNvPr id="8" name="Slika 7" descr="Slika na kojoj se prikazuje na zatvorenom, soba, živo, zgrada&#10;&#10;Opis je automatski generiran">
            <a:extLst>
              <a:ext uri="{FF2B5EF4-FFF2-40B4-BE49-F238E27FC236}">
                <a16:creationId xmlns:a16="http://schemas.microsoft.com/office/drawing/2014/main" xmlns="" id="{34980BB8-0AD5-46CF-8CA5-FAF368012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260648"/>
            <a:ext cx="7056784" cy="452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09086E6F-D1D8-4F9C-A0F8-CC50986DB65B}"/>
              </a:ext>
            </a:extLst>
          </p:cNvPr>
          <p:cNvSpPr/>
          <p:nvPr/>
        </p:nvSpPr>
        <p:spPr>
          <a:xfrm>
            <a:off x="1199456" y="4941168"/>
            <a:ext cx="482453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Prikaz potpisivanja Deklaracije neovisnosti, </a:t>
            </a:r>
            <a:endParaRPr lang="hr-H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. srpnja 1776. godine. Taj je datum poslije proglašen državnim praznikom, Danom neovisnosti.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F35F91B-471A-410A-9E48-E8313DEDEC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8B43DFA-6A1B-40E1-9775-E3F2C30FB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8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364E87-748D-44CA-9B80-6023BE68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Kraj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2B5109C-F167-4A1E-9119-F774868AA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15856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elica: desno 5">
            <a:extLst>
              <a:ext uri="{FF2B5EF4-FFF2-40B4-BE49-F238E27FC236}">
                <a16:creationId xmlns:a16="http://schemas.microsoft.com/office/drawing/2014/main" xmlns="" id="{18EB5209-77BA-4A68-BC21-94E008605E71}"/>
              </a:ext>
            </a:extLst>
          </p:cNvPr>
          <p:cNvSpPr/>
          <p:nvPr/>
        </p:nvSpPr>
        <p:spPr>
          <a:xfrm rot="5400000">
            <a:off x="5627948" y="3897052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F80382C-736C-4589-9264-E5DE79163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FC6C8C0-F54D-4AEB-A768-BE1908F8B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39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0C6000-70FE-42F2-82B2-29C9D7CA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332656"/>
            <a:ext cx="5616624" cy="1872208"/>
          </a:xfrm>
        </p:spPr>
        <p:txBody>
          <a:bodyPr>
            <a:normAutofit lnSpcReduction="10000"/>
          </a:bodyPr>
          <a:lstStyle/>
          <a:p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Nacrtivremena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označi i opiši glavne događaje u Američkom ratu za neovisnost.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A0D450D-3E9A-4824-998A-EBFC19782F5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8" name="Slik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E8584511-971D-4393-8779-4D05D2480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2248092"/>
            <a:ext cx="10729192" cy="458608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F4A1987-563B-4576-A7B1-2BA54D165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C0BA8E8-7CF2-4B0D-B14F-8BFBAE21C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94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166E55-A75F-4309-AD85-579544B7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132856"/>
            <a:ext cx="6408712" cy="452596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Što je Deklaracija neovisnosti? Vrednuj važnost Deklaracije neovisnosti.</a:t>
            </a: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B8AF1A8E-737E-45E2-AB4C-D52291F453C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A8F99386-1EF0-41EC-AC46-B08FBD540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836712"/>
            <a:ext cx="4674715" cy="5547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4463CE-0D3E-4CFB-A488-5454FAAEA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D0A671E-2D45-459B-9E2C-68A56F68A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16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84932EF3-BB84-441F-B050-4845047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04" y="1484784"/>
            <a:ext cx="2259527" cy="483493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5807968" y="332656"/>
            <a:ext cx="5112568" cy="3168352"/>
          </a:xfrm>
          <a:prstGeom prst="wedgeEllipseCallout">
            <a:avLst>
              <a:gd name="adj1" fmla="val -61132"/>
              <a:gd name="adj2" fmla="val 1248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Tko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je i kada otkrio Ameriku?</a:t>
            </a:r>
          </a:p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Kako je nazvao domorodačko stanovništvo i zašto?</a:t>
            </a:r>
          </a:p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 kome je Amerika dobila ime?</a:t>
            </a:r>
          </a:p>
          <a:p>
            <a:pPr algn="ctr"/>
            <a:r>
              <a:rPr lang="hr-HR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Koji europski narodi su prvi počeli naseljavati američki kontinent?</a:t>
            </a: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577D8F-3761-4577-9EE4-F59AAD94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Sjevernoameričke kolonije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658FCDD-38E0-4E80-A2E6-81213DDE4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9382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77CFBC69-6971-4A4E-A71C-5C7CFD86E3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49AF060-BB0E-47AD-8D0C-A1B2FA055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1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5CF32A-459A-42FA-B030-EEC51322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548680"/>
            <a:ext cx="5500192" cy="1368152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Prvih trinaest kolonija</a:t>
            </a:r>
          </a:p>
        </p:txBody>
      </p:sp>
      <p:pic>
        <p:nvPicPr>
          <p:cNvPr id="8" name="Slika 7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61CA3231-CD9E-498D-B5C2-4A575F7B4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20"/>
            <a:ext cx="5472608" cy="6852180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32348DFB-DBFA-4F6A-AC61-512550EAF553}"/>
              </a:ext>
            </a:extLst>
          </p:cNvPr>
          <p:cNvSpPr/>
          <p:nvPr/>
        </p:nvSpPr>
        <p:spPr>
          <a:xfrm rot="1876506">
            <a:off x="3399509" y="555691"/>
            <a:ext cx="1556388" cy="4472749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7C5CA012-60CA-4EBE-86C2-C9B12092D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4746806"/>
              </p:ext>
            </p:extLst>
          </p:nvPr>
        </p:nvGraphicFramePr>
        <p:xfrm>
          <a:off x="5951984" y="1700808"/>
          <a:ext cx="5904656" cy="478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BAD8394-36F3-4286-8E16-64BEED073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7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4E2C02-D423-45FF-874E-BD036A90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Razlike između kolonija</a:t>
            </a:r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xmlns="" id="{A8BCFAF9-EE2B-4DA9-8669-11439C48F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4528359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DE50401-5CB3-4483-9282-1C878D582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AE7F475-5D69-4257-A678-B78B91D17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5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61908B-7B78-4183-9EC3-C7C7C7EE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Uzroci nezadovoljstva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7BDA99B-15F6-4D04-B940-6CA49AAA8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8665223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D76D88C-C235-454A-9AA0-2C4640890E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9C7F015-28D4-4E3C-B237-C2467218E3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7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0B235B-049E-4F7D-A7C0-93FBA2A7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Povod ratu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580DF34-7AE1-4E65-BB14-7A6EEF764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0075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74D0B8E-E4C1-4971-A3DE-7F061E091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2666419-F32C-4605-942B-D29A978F11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9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0663E6-23C5-4C22-B978-530F386B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„Bostonska čajanka”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A89F3CE4-9DA0-44DF-81D6-6A91192BA027}"/>
              </a:ext>
            </a:extLst>
          </p:cNvPr>
          <p:cNvGrpSpPr/>
          <p:nvPr/>
        </p:nvGrpSpPr>
        <p:grpSpPr>
          <a:xfrm>
            <a:off x="7392144" y="548680"/>
            <a:ext cx="4655840" cy="6696744"/>
            <a:chOff x="0" y="-438013"/>
            <a:chExt cx="10651584" cy="2520280"/>
          </a:xfrm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xmlns="" id="{CB32414B-26AD-4E24-BC90-250A6F0A7607}"/>
                </a:ext>
              </a:extLst>
            </p:cNvPr>
            <p:cNvSpPr/>
            <p:nvPr/>
          </p:nvSpPr>
          <p:spPr>
            <a:xfrm>
              <a:off x="0" y="48041"/>
              <a:ext cx="10515600" cy="13689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xmlns="" id="{958F2013-CF50-4205-B3EE-55E857AF869A}"/>
                </a:ext>
              </a:extLst>
            </p:cNvPr>
            <p:cNvSpPr txBox="1"/>
            <p:nvPr/>
          </p:nvSpPr>
          <p:spPr>
            <a:xfrm>
              <a:off x="269631" y="-438013"/>
              <a:ext cx="10381953" cy="252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dirty="0">
                  <a:latin typeface="Arial" panose="020B0604020202020204" pitchFamily="34" charset="0"/>
                  <a:cs typeface="Arial" panose="020B0604020202020204" pitchFamily="34" charset="0"/>
                </a:rPr>
                <a:t>16. prosinca 1773. godine, skupina američkih pobunjenika (</a:t>
              </a:r>
              <a:r>
                <a:rPr lang="hr-HR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Sinovi slobode</a:t>
              </a:r>
              <a:r>
                <a:rPr lang="hr-HR" sz="2800" dirty="0">
                  <a:latin typeface="Arial" panose="020B0604020202020204" pitchFamily="34" charset="0"/>
                  <a:cs typeface="Arial" panose="020B0604020202020204" pitchFamily="34" charset="0"/>
                </a:rPr>
                <a:t>), prerušeni u Indijance, ukrcali su se na britanske brodove te pobacali sanduke s čajem u more</a:t>
              </a:r>
            </a:p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Slika 9" descr="Slika na kojoj se prikazuje luka&#10;&#10;Opis je automatski generiran">
            <a:extLst>
              <a:ext uri="{FF2B5EF4-FFF2-40B4-BE49-F238E27FC236}">
                <a16:creationId xmlns:a16="http://schemas.microsoft.com/office/drawing/2014/main" xmlns="" id="{D6B72297-FBC5-4984-9AA4-314A8C736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7253438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A8C3C36-8414-4769-A3AF-158C3CD25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59340C9-E965-4DC0-A825-79C0F324F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4" name="Slika 13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55147143-5EA2-4C7F-95B9-1E89012E8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048" y="3645024"/>
            <a:ext cx="1501531" cy="3212976"/>
          </a:xfrm>
          <a:prstGeom prst="rect">
            <a:avLst/>
          </a:prstGeom>
        </p:spPr>
      </p:pic>
      <p:sp>
        <p:nvSpPr>
          <p:cNvPr id="15" name="Oblačić za govor: ovalni 14">
            <a:extLst>
              <a:ext uri="{FF2B5EF4-FFF2-40B4-BE49-F238E27FC236}">
                <a16:creationId xmlns:a16="http://schemas.microsoft.com/office/drawing/2014/main" xmlns="" id="{89557F91-C93A-437D-8EE1-A3E42A204606}"/>
              </a:ext>
            </a:extLst>
          </p:cNvPr>
          <p:cNvSpPr/>
          <p:nvPr/>
        </p:nvSpPr>
        <p:spPr>
          <a:xfrm>
            <a:off x="7608168" y="908720"/>
            <a:ext cx="4554314" cy="2664296"/>
          </a:xfrm>
          <a:prstGeom prst="wedgeEllipseCallout">
            <a:avLst>
              <a:gd name="adj1" fmla="val 21688"/>
              <a:gd name="adj2" fmla="val 6914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Što misliš, zašto su se sudionici prerušili u Indijance? Je li njihova maska bila uvjerljiva kako ih nitko ne bi prepoznao? Ili je imala drugo značenje? 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938843-3085-4DA0-9C43-AEA1C035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Američki rat za nezavisnost (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1775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1783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A317383-38F8-4F90-AA24-EFEB8ABAF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1330928"/>
              </p:ext>
            </p:extLst>
          </p:nvPr>
        </p:nvGraphicFramePr>
        <p:xfrm>
          <a:off x="839416" y="1844824"/>
          <a:ext cx="10514384" cy="419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FB79B10-F042-4495-AFA1-4C670F38C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28393BC-475B-4EED-B86B-DE6CCAFBD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9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480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Uzroci američkog rata za neovisnost </vt:lpstr>
      <vt:lpstr>Slide 2</vt:lpstr>
      <vt:lpstr>Sjevernoameričke kolonije</vt:lpstr>
      <vt:lpstr>Prvih trinaest kolonija</vt:lpstr>
      <vt:lpstr>Razlike između kolonija</vt:lpstr>
      <vt:lpstr>Uzroci nezadovoljstva</vt:lpstr>
      <vt:lpstr>Povod ratu</vt:lpstr>
      <vt:lpstr>„Bostonska čajanka”</vt:lpstr>
      <vt:lpstr>Američki rat za nezavisnost (1775. – 1783.)</vt:lpstr>
      <vt:lpstr>Tijek rata</vt:lpstr>
      <vt:lpstr>Proglašenje neovisnosti</vt:lpstr>
      <vt:lpstr>Slide 12</vt:lpstr>
      <vt:lpstr>Kraj rata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Uzroci američkog rata za neovisnost </dc:title>
  <dc:creator>Maja Juratovac</dc:creator>
  <cp:lastModifiedBy>dvukelic</cp:lastModifiedBy>
  <cp:revision>30</cp:revision>
  <dcterms:created xsi:type="dcterms:W3CDTF">2020-05-29T21:21:51Z</dcterms:created>
  <dcterms:modified xsi:type="dcterms:W3CDTF">2020-06-08T08:53:04Z</dcterms:modified>
</cp:coreProperties>
</file>